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98" r:id="rId3"/>
    <p:sldId id="258" r:id="rId4"/>
    <p:sldId id="315" r:id="rId5"/>
    <p:sldId id="342" r:id="rId6"/>
    <p:sldId id="309" r:id="rId7"/>
    <p:sldId id="264" r:id="rId8"/>
    <p:sldId id="267" r:id="rId9"/>
    <p:sldId id="269" r:id="rId10"/>
    <p:sldId id="270" r:id="rId11"/>
    <p:sldId id="297" r:id="rId12"/>
    <p:sldId id="274" r:id="rId13"/>
    <p:sldId id="291" r:id="rId14"/>
    <p:sldId id="292" r:id="rId15"/>
    <p:sldId id="338" r:id="rId16"/>
    <p:sldId id="322" r:id="rId17"/>
    <p:sldId id="323" r:id="rId18"/>
    <p:sldId id="324" r:id="rId19"/>
    <p:sldId id="279" r:id="rId20"/>
    <p:sldId id="283" r:id="rId21"/>
    <p:sldId id="317" r:id="rId22"/>
    <p:sldId id="321" r:id="rId23"/>
    <p:sldId id="293" r:id="rId24"/>
    <p:sldId id="345" r:id="rId25"/>
    <p:sldId id="287" r:id="rId26"/>
    <p:sldId id="288" r:id="rId27"/>
    <p:sldId id="289" r:id="rId28"/>
    <p:sldId id="326" r:id="rId29"/>
    <p:sldId id="339" r:id="rId30"/>
    <p:sldId id="341" r:id="rId31"/>
    <p:sldId id="344" r:id="rId32"/>
    <p:sldId id="327"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393DE-C997-0CEC-5FCB-90747BCE8F0E}" v="375" dt="2020-04-10T07:50:56.934"/>
    <p1510:client id="{945C4983-435A-81DB-DC62-4EE1DA2644CF}" v="2331" dt="2020-03-04T20:19:32.405"/>
    <p1510:client id="{D45B20F8-A4B9-4E8A-8CBB-F237303E41B6}" v="1008" dt="2020-04-10T07:44:40.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6.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ata7.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diagrams/_rels/data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svg"/><Relationship Id="rId1" Type="http://schemas.openxmlformats.org/officeDocument/2006/relationships/image" Target="../media/image105.png"/><Relationship Id="rId4" Type="http://schemas.openxmlformats.org/officeDocument/2006/relationships/image" Target="../media/image10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26.png"/><Relationship Id="rId6" Type="http://schemas.openxmlformats.org/officeDocument/2006/relationships/image" Target="../media/image15.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30.png"/><Relationship Id="rId1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57.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image" Target="../media/image81.svg"/><Relationship Id="rId1" Type="http://schemas.openxmlformats.org/officeDocument/2006/relationships/image" Target="../media/image88.png"/><Relationship Id="rId6" Type="http://schemas.openxmlformats.org/officeDocument/2006/relationships/image" Target="../media/image85.svg"/><Relationship Id="rId5" Type="http://schemas.openxmlformats.org/officeDocument/2006/relationships/image" Target="../media/image90.png"/><Relationship Id="rId4" Type="http://schemas.openxmlformats.org/officeDocument/2006/relationships/image" Target="../media/image8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94.svg"/><Relationship Id="rId1" Type="http://schemas.openxmlformats.org/officeDocument/2006/relationships/image" Target="../media/image101.png"/><Relationship Id="rId6" Type="http://schemas.openxmlformats.org/officeDocument/2006/relationships/image" Target="../media/image98.svg"/><Relationship Id="rId5" Type="http://schemas.openxmlformats.org/officeDocument/2006/relationships/image" Target="../media/image103.png"/><Relationship Id="rId4" Type="http://schemas.openxmlformats.org/officeDocument/2006/relationships/image" Target="../media/image9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svg"/><Relationship Id="rId1" Type="http://schemas.openxmlformats.org/officeDocument/2006/relationships/image" Target="../media/image109.png"/><Relationship Id="rId4" Type="http://schemas.openxmlformats.org/officeDocument/2006/relationships/image" Target="../media/image10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3E3049DF-74F2-4A53-B7AF-850B2805498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EF396-904B-46E3-B302-560DFB864CEF}">
      <dgm:prSet/>
      <dgm:spPr/>
      <dgm:t>
        <a:bodyPr/>
        <a:lstStyle/>
        <a:p>
          <a:pPr>
            <a:lnSpc>
              <a:spcPct val="100000"/>
            </a:lnSpc>
            <a:defRPr cap="all"/>
          </a:pPr>
          <a:r>
            <a:rPr lang="en-GB" b="1">
              <a:latin typeface="Calibri"/>
              <a:cs typeface="Calibri"/>
            </a:rPr>
            <a:t>Leadership</a:t>
          </a:r>
          <a:endParaRPr lang="en-GB" b="1" i="0" u="none" strike="noStrike" cap="all" baseline="0" noProof="0">
            <a:latin typeface="Calibri"/>
            <a:cs typeface="Calibri"/>
          </a:endParaRPr>
        </a:p>
      </dgm:t>
    </dgm:pt>
    <dgm:pt modelId="{99F398D1-1708-45E3-B377-9CA20541617C}" type="parTrans" cxnId="{5FF71EA1-3569-4A05-A984-6EA480E1315E}">
      <dgm:prSet/>
      <dgm:spPr/>
      <dgm:t>
        <a:bodyPr/>
        <a:lstStyle/>
        <a:p>
          <a:endParaRPr lang="en-US"/>
        </a:p>
      </dgm:t>
    </dgm:pt>
    <dgm:pt modelId="{898DFD09-06F6-4507-8534-DEDA62106B8F}" type="sibTrans" cxnId="{5FF71EA1-3569-4A05-A984-6EA480E1315E}">
      <dgm:prSet phldrT="1"/>
      <dgm:spPr/>
      <dgm:t>
        <a:bodyPr/>
        <a:lstStyle/>
        <a:p>
          <a:endParaRPr lang="en-US"/>
        </a:p>
      </dgm:t>
    </dgm:pt>
    <dgm:pt modelId="{F135B405-E7EF-4785-9B9E-A2678A93AA26}">
      <dgm:prSet/>
      <dgm:spPr/>
      <dgm:t>
        <a:bodyPr/>
        <a:lstStyle/>
        <a:p>
          <a:pPr>
            <a:lnSpc>
              <a:spcPct val="100000"/>
            </a:lnSpc>
            <a:defRPr cap="all"/>
          </a:pPr>
          <a:r>
            <a:rPr lang="en-GB" b="1">
              <a:latin typeface="Calibri"/>
              <a:cs typeface="Calibri"/>
            </a:rPr>
            <a:t>Teamwork</a:t>
          </a:r>
          <a:endParaRPr lang="en-US" b="1">
            <a:latin typeface="Calibri"/>
            <a:cs typeface="Calibri"/>
          </a:endParaRPr>
        </a:p>
      </dgm:t>
    </dgm:pt>
    <dgm:pt modelId="{DE8B3AEA-0412-4301-A750-A6ABAB8A1ABB}" type="parTrans" cxnId="{6E1B983B-FA61-4009-856B-60D0883120D4}">
      <dgm:prSet/>
      <dgm:spPr/>
      <dgm:t>
        <a:bodyPr/>
        <a:lstStyle/>
        <a:p>
          <a:endParaRPr lang="en-US"/>
        </a:p>
      </dgm:t>
    </dgm:pt>
    <dgm:pt modelId="{15F06F68-AC1B-407D-A331-5ED613696ED4}" type="sibTrans" cxnId="{6E1B983B-FA61-4009-856B-60D0883120D4}">
      <dgm:prSet phldrT="2"/>
      <dgm:spPr/>
      <dgm:t>
        <a:bodyPr/>
        <a:lstStyle/>
        <a:p>
          <a:endParaRPr lang="en-US"/>
        </a:p>
      </dgm:t>
    </dgm:pt>
    <dgm:pt modelId="{FA73343B-C58C-4334-A8D4-1B769DE789BC}">
      <dgm:prSet/>
      <dgm:spPr/>
      <dgm:t>
        <a:bodyPr/>
        <a:lstStyle/>
        <a:p>
          <a:pPr>
            <a:lnSpc>
              <a:spcPct val="100000"/>
            </a:lnSpc>
            <a:defRPr cap="all"/>
          </a:pPr>
          <a:r>
            <a:rPr lang="en-GB" b="1">
              <a:latin typeface="Calibri"/>
              <a:cs typeface="Calibri"/>
            </a:rPr>
            <a:t>Resilience</a:t>
          </a:r>
          <a:endParaRPr lang="en-US" b="1">
            <a:latin typeface="Calibri"/>
            <a:cs typeface="Calibri"/>
          </a:endParaRPr>
        </a:p>
      </dgm:t>
    </dgm:pt>
    <dgm:pt modelId="{49E84B3A-EECA-4826-84CD-207A9342F2E8}" type="parTrans" cxnId="{B8AF0522-7623-4105-9090-631CF1C11CAE}">
      <dgm:prSet/>
      <dgm:spPr/>
      <dgm:t>
        <a:bodyPr/>
        <a:lstStyle/>
        <a:p>
          <a:endParaRPr lang="en-US"/>
        </a:p>
      </dgm:t>
    </dgm:pt>
    <dgm:pt modelId="{0322687B-609D-4660-8612-8B9B15B88E2F}" type="sibTrans" cxnId="{B8AF0522-7623-4105-9090-631CF1C11CAE}">
      <dgm:prSet phldrT="3"/>
      <dgm:spPr/>
      <dgm:t>
        <a:bodyPr/>
        <a:lstStyle/>
        <a:p>
          <a:endParaRPr lang="en-US"/>
        </a:p>
      </dgm:t>
    </dgm:pt>
    <dgm:pt modelId="{356BEF48-B740-4704-8B8D-E8B48A9D7702}">
      <dgm:prSet/>
      <dgm:spPr/>
      <dgm:t>
        <a:bodyPr/>
        <a:lstStyle/>
        <a:p>
          <a:pPr>
            <a:lnSpc>
              <a:spcPct val="100000"/>
            </a:lnSpc>
            <a:defRPr cap="all"/>
          </a:pPr>
          <a:r>
            <a:rPr lang="en-GB" b="1">
              <a:latin typeface="Calibri"/>
              <a:cs typeface="Calibri"/>
            </a:rPr>
            <a:t>Communication</a:t>
          </a:r>
        </a:p>
      </dgm:t>
    </dgm:pt>
    <dgm:pt modelId="{641ECA45-AA08-4BD7-B73E-CC52271C1DD1}" type="parTrans" cxnId="{AEDA71BC-9662-40C0-B302-326FED19DBEA}">
      <dgm:prSet/>
      <dgm:spPr/>
      <dgm:t>
        <a:bodyPr/>
        <a:lstStyle/>
        <a:p>
          <a:endParaRPr lang="en-US"/>
        </a:p>
      </dgm:t>
    </dgm:pt>
    <dgm:pt modelId="{3BE939EB-5B2D-4A0D-A1D8-D5C8DBC1CB71}" type="sibTrans" cxnId="{AEDA71BC-9662-40C0-B302-326FED19DBEA}">
      <dgm:prSet phldrT="5"/>
      <dgm:spPr/>
      <dgm:t>
        <a:bodyPr/>
        <a:lstStyle/>
        <a:p>
          <a:endParaRPr lang="en-US"/>
        </a:p>
      </dgm:t>
    </dgm:pt>
    <dgm:pt modelId="{7CFE112C-70F4-4D4C-AE1D-8AD07CF8D37D}">
      <dgm:prSet phldr="0"/>
      <dgm:spPr/>
      <dgm:t>
        <a:bodyPr/>
        <a:lstStyle/>
        <a:p>
          <a:pPr>
            <a:lnSpc>
              <a:spcPct val="100000"/>
            </a:lnSpc>
            <a:defRPr cap="all"/>
          </a:pPr>
          <a:r>
            <a:rPr lang="en-GB" b="1">
              <a:latin typeface="Calibri Light" panose="020F0302020204030204"/>
            </a:rPr>
            <a:t>Literacy, Numeracy and Technical Skills</a:t>
          </a:r>
        </a:p>
      </dgm:t>
    </dgm:pt>
    <dgm:pt modelId="{527E8891-CCA1-4803-A0EB-1CB1246C3A64}" type="parTrans" cxnId="{4DDB8D2D-026D-44FD-AAAB-DB7AF370C61C}">
      <dgm:prSet/>
      <dgm:spPr/>
    </dgm:pt>
    <dgm:pt modelId="{D00A2E32-4385-489A-866B-D3C45DA7156C}" type="sibTrans" cxnId="{4DDB8D2D-026D-44FD-AAAB-DB7AF370C61C}">
      <dgm:prSet/>
      <dgm:spPr/>
      <dgm:t>
        <a:bodyPr/>
        <a:lstStyle/>
        <a:p>
          <a:endParaRPr lang="en-GB"/>
        </a:p>
      </dgm:t>
    </dgm:pt>
    <dgm:pt modelId="{14DC292A-40AC-42B6-B8DD-EFA372528912}">
      <dgm:prSet phldr="0"/>
      <dgm:spPr/>
      <dgm:t>
        <a:bodyPr/>
        <a:lstStyle/>
        <a:p>
          <a:pPr>
            <a:lnSpc>
              <a:spcPct val="100000"/>
            </a:lnSpc>
            <a:defRPr cap="all"/>
          </a:pPr>
          <a:r>
            <a:rPr lang="en-GB" b="1">
              <a:latin typeface="Calibri"/>
              <a:cs typeface="Calibri"/>
            </a:rPr>
            <a:t>Problem Solving </a:t>
          </a:r>
        </a:p>
      </dgm:t>
    </dgm:pt>
    <dgm:pt modelId="{478CE40F-67E4-461E-8813-7EBB7B63BA62}" type="parTrans" cxnId="{F54EFB05-26AE-48CA-B1AD-5E993BD864DE}">
      <dgm:prSet/>
      <dgm:spPr/>
    </dgm:pt>
    <dgm:pt modelId="{90BAB6D4-BD36-4534-9BFD-E3F3B112A900}" type="sibTrans" cxnId="{F54EFB05-26AE-48CA-B1AD-5E993BD864DE}">
      <dgm:prSet/>
      <dgm:spPr/>
      <dgm:t>
        <a:bodyPr/>
        <a:lstStyle/>
        <a:p>
          <a:endParaRPr lang="en-GB"/>
        </a:p>
      </dgm:t>
    </dgm:pt>
    <dgm:pt modelId="{C580B340-61D8-4599-9BC0-B9D665797D27}">
      <dgm:prSet phldr="0"/>
      <dgm:spPr/>
      <dgm:t>
        <a:bodyPr/>
        <a:lstStyle/>
        <a:p>
          <a:pPr>
            <a:lnSpc>
              <a:spcPct val="100000"/>
            </a:lnSpc>
            <a:defRPr cap="all"/>
          </a:pPr>
          <a:r>
            <a:rPr lang="en-GB" b="1">
              <a:latin typeface="Calibri Light" panose="020F0302020204030204"/>
            </a:rPr>
            <a:t>Creative and Critical Thinking</a:t>
          </a:r>
          <a:endParaRPr lang="en-GB" b="1"/>
        </a:p>
      </dgm:t>
    </dgm:pt>
    <dgm:pt modelId="{97D339D5-74B1-41CC-8244-53242AE4D4E7}" type="parTrans" cxnId="{9D1AADEE-3A36-4864-8DCF-2692FF3C43CC}">
      <dgm:prSet/>
      <dgm:spPr/>
    </dgm:pt>
    <dgm:pt modelId="{B3B0C6A0-0F48-42A3-AF2C-1FD4D9B8A27F}" type="sibTrans" cxnId="{9D1AADEE-3A36-4864-8DCF-2692FF3C43CC}">
      <dgm:prSet/>
      <dgm:spPr/>
      <dgm:t>
        <a:bodyPr/>
        <a:lstStyle/>
        <a:p>
          <a:endParaRPr lang="en-US"/>
        </a:p>
      </dgm:t>
    </dgm:pt>
    <dgm:pt modelId="{04B54237-C915-4659-ABD1-DC4B85E60E10}">
      <dgm:prSet phldr="0"/>
      <dgm:spPr/>
      <dgm:t>
        <a:bodyPr/>
        <a:lstStyle/>
        <a:p>
          <a:pPr>
            <a:lnSpc>
              <a:spcPct val="100000"/>
            </a:lnSpc>
            <a:defRPr cap="all"/>
          </a:pPr>
          <a:r>
            <a:rPr lang="en-GB" b="1">
              <a:latin typeface="Calibri Light" panose="020F0302020204030204"/>
            </a:rPr>
            <a:t>Independence </a:t>
          </a:r>
        </a:p>
      </dgm:t>
    </dgm:pt>
    <dgm:pt modelId="{9919440E-51C5-47A9-9DEC-617B17F6EEB6}" type="parTrans" cxnId="{6518CB79-F8E5-45B7-97E6-06181508EFFB}">
      <dgm:prSet/>
      <dgm:spPr/>
    </dgm:pt>
    <dgm:pt modelId="{7A36C386-9CCE-47DD-BFC2-E5B978227CBD}" type="sibTrans" cxnId="{6518CB79-F8E5-45B7-97E6-06181508EFFB}">
      <dgm:prSet/>
      <dgm:spPr/>
      <dgm:t>
        <a:bodyPr/>
        <a:lstStyle/>
        <a:p>
          <a:endParaRPr lang="en-US"/>
        </a:p>
      </dgm:t>
    </dgm:pt>
    <dgm:pt modelId="{BFCFE3B1-2E14-42CF-AD60-65F0AF6A8C84}" type="pres">
      <dgm:prSet presAssocID="{3E3049DF-74F2-4A53-B7AF-850B2805498F}" presName="root" presStyleCnt="0">
        <dgm:presLayoutVars>
          <dgm:dir/>
          <dgm:resizeHandles val="exact"/>
        </dgm:presLayoutVars>
      </dgm:prSet>
      <dgm:spPr/>
    </dgm:pt>
    <dgm:pt modelId="{6F051976-0E0D-4CAC-A81F-3171281EA022}" type="pres">
      <dgm:prSet presAssocID="{3E3EF396-904B-46E3-B302-560DFB864CEF}" presName="compNode" presStyleCnt="0"/>
      <dgm:spPr/>
    </dgm:pt>
    <dgm:pt modelId="{77093BF3-89FF-48ED-AD8C-398F2B6FA2D3}" type="pres">
      <dgm:prSet presAssocID="{3E3EF396-904B-46E3-B302-560DFB864CEF}" presName="iconBgRect" presStyleLbl="bgShp" presStyleIdx="0" presStyleCnt="8"/>
      <dgm:spPr>
        <a:prstGeom prst="round2DiagRect">
          <a:avLst>
            <a:gd name="adj1" fmla="val 29727"/>
            <a:gd name="adj2" fmla="val 0"/>
          </a:avLst>
        </a:prstGeom>
      </dgm:spPr>
    </dgm:pt>
    <dgm:pt modelId="{B71C7AFA-3FCD-4ACE-852A-341508F8182D}" type="pres">
      <dgm:prSet presAssocID="{3E3EF396-904B-46E3-B302-560DFB864CEF}" presName="iconRect" presStyleLbl="node1" presStyleIdx="0" presStyleCnt="8"/>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E018A03D-B00D-47A7-8643-60C7A9F8C20D}" type="pres">
      <dgm:prSet presAssocID="{3E3EF396-904B-46E3-B302-560DFB864CEF}" presName="spaceRect" presStyleCnt="0"/>
      <dgm:spPr/>
    </dgm:pt>
    <dgm:pt modelId="{000C925E-41A5-497A-A541-98F1E1F26D69}" type="pres">
      <dgm:prSet presAssocID="{3E3EF396-904B-46E3-B302-560DFB864CEF}" presName="textRect" presStyleLbl="revTx" presStyleIdx="0" presStyleCnt="8">
        <dgm:presLayoutVars>
          <dgm:chMax val="1"/>
          <dgm:chPref val="1"/>
        </dgm:presLayoutVars>
      </dgm:prSet>
      <dgm:spPr/>
    </dgm:pt>
    <dgm:pt modelId="{A550AFC8-DEB7-4816-AA31-55D945A21D59}" type="pres">
      <dgm:prSet presAssocID="{898DFD09-06F6-4507-8534-DEDA62106B8F}" presName="sibTrans" presStyleCnt="0"/>
      <dgm:spPr/>
    </dgm:pt>
    <dgm:pt modelId="{76AF5817-E92D-4208-82B7-389C46374B19}" type="pres">
      <dgm:prSet presAssocID="{F135B405-E7EF-4785-9B9E-A2678A93AA26}" presName="compNode" presStyleCnt="0"/>
      <dgm:spPr/>
    </dgm:pt>
    <dgm:pt modelId="{AEB40793-9217-449A-B463-F6E9BE8A0F2E}" type="pres">
      <dgm:prSet presAssocID="{F135B405-E7EF-4785-9B9E-A2678A93AA26}" presName="iconBgRect" presStyleLbl="bgShp" presStyleIdx="1" presStyleCnt="8"/>
      <dgm:spPr>
        <a:prstGeom prst="round2DiagRect">
          <a:avLst>
            <a:gd name="adj1" fmla="val 29727"/>
            <a:gd name="adj2" fmla="val 0"/>
          </a:avLst>
        </a:prstGeom>
      </dgm:spPr>
    </dgm:pt>
    <dgm:pt modelId="{B9A61DC6-AB7E-4FD9-B88D-6839D6103C95}" type="pres">
      <dgm:prSet presAssocID="{F135B405-E7EF-4785-9B9E-A2678A93AA26}" presName="iconRect" presStyleLbl="node1" presStyleIdx="1" presStyleCnt="8"/>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8B68AD06-5051-4735-AB6C-69701346908B}" type="pres">
      <dgm:prSet presAssocID="{F135B405-E7EF-4785-9B9E-A2678A93AA26}" presName="spaceRect" presStyleCnt="0"/>
      <dgm:spPr/>
    </dgm:pt>
    <dgm:pt modelId="{8579C1F6-3A4C-4BFD-BF2A-355869647222}" type="pres">
      <dgm:prSet presAssocID="{F135B405-E7EF-4785-9B9E-A2678A93AA26}" presName="textRect" presStyleLbl="revTx" presStyleIdx="1" presStyleCnt="8">
        <dgm:presLayoutVars>
          <dgm:chMax val="1"/>
          <dgm:chPref val="1"/>
        </dgm:presLayoutVars>
      </dgm:prSet>
      <dgm:spPr/>
    </dgm:pt>
    <dgm:pt modelId="{06FCDD57-31ED-44F6-837C-F94A78D61929}" type="pres">
      <dgm:prSet presAssocID="{15F06F68-AC1B-407D-A331-5ED613696ED4}" presName="sibTrans" presStyleCnt="0"/>
      <dgm:spPr/>
    </dgm:pt>
    <dgm:pt modelId="{AC5C82EC-FD53-40D0-8D7C-0044943AEFBD}" type="pres">
      <dgm:prSet presAssocID="{FA73343B-C58C-4334-A8D4-1B769DE789BC}" presName="compNode" presStyleCnt="0"/>
      <dgm:spPr/>
    </dgm:pt>
    <dgm:pt modelId="{1E360FE4-8E19-4EC2-8F56-2937829DE35E}" type="pres">
      <dgm:prSet presAssocID="{FA73343B-C58C-4334-A8D4-1B769DE789BC}" presName="iconBgRect" presStyleLbl="bgShp" presStyleIdx="2" presStyleCnt="8"/>
      <dgm:spPr>
        <a:prstGeom prst="round2DiagRect">
          <a:avLst>
            <a:gd name="adj1" fmla="val 29727"/>
            <a:gd name="adj2" fmla="val 0"/>
          </a:avLst>
        </a:prstGeom>
      </dgm:spPr>
    </dgm:pt>
    <dgm:pt modelId="{68271315-292E-4629-9E60-7A9616C05975}" type="pres">
      <dgm:prSet presAssocID="{FA73343B-C58C-4334-A8D4-1B769DE789BC}" presName="iconRect" presStyleLbl="node1" presStyleIdx="2" presStyleCnt="8"/>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1593ED3F-F036-4AEA-B283-3F08EAC5B9CF}" type="pres">
      <dgm:prSet presAssocID="{FA73343B-C58C-4334-A8D4-1B769DE789BC}" presName="spaceRect" presStyleCnt="0"/>
      <dgm:spPr/>
    </dgm:pt>
    <dgm:pt modelId="{CB13A5BE-363A-41C4-93F3-7D81073AEE91}" type="pres">
      <dgm:prSet presAssocID="{FA73343B-C58C-4334-A8D4-1B769DE789BC}" presName="textRect" presStyleLbl="revTx" presStyleIdx="2" presStyleCnt="8">
        <dgm:presLayoutVars>
          <dgm:chMax val="1"/>
          <dgm:chPref val="1"/>
        </dgm:presLayoutVars>
      </dgm:prSet>
      <dgm:spPr/>
    </dgm:pt>
    <dgm:pt modelId="{F703094E-5327-429A-9DE4-E6CDB35BFB9F}" type="pres">
      <dgm:prSet presAssocID="{0322687B-609D-4660-8612-8B9B15B88E2F}" presName="sibTrans" presStyleCnt="0"/>
      <dgm:spPr/>
    </dgm:pt>
    <dgm:pt modelId="{148320E7-C3EE-4929-8E94-C024968B5F1E}" type="pres">
      <dgm:prSet presAssocID="{356BEF48-B740-4704-8B8D-E8B48A9D7702}" presName="compNode" presStyleCnt="0"/>
      <dgm:spPr/>
    </dgm:pt>
    <dgm:pt modelId="{D0376AE5-31D4-4FAC-ACF7-F87F4EB7DF53}" type="pres">
      <dgm:prSet presAssocID="{356BEF48-B740-4704-8B8D-E8B48A9D7702}" presName="iconBgRect" presStyleLbl="bgShp" presStyleIdx="3" presStyleCnt="8"/>
      <dgm:spPr>
        <a:prstGeom prst="round2DiagRect">
          <a:avLst>
            <a:gd name="adj1" fmla="val 29727"/>
            <a:gd name="adj2" fmla="val 0"/>
          </a:avLst>
        </a:prstGeom>
      </dgm:spPr>
    </dgm:pt>
    <dgm:pt modelId="{5F78984F-61CE-4237-BF1D-2FD5DCE86D6A}" type="pres">
      <dgm:prSet presAssocID="{356BEF48-B740-4704-8B8D-E8B48A9D7702}" presName="iconRect" presStyleLbl="node1" presStyleIdx="3" presStyleCnt="8"/>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ED506928-09B2-455D-A470-14E7D34990C1}" type="pres">
      <dgm:prSet presAssocID="{356BEF48-B740-4704-8B8D-E8B48A9D7702}" presName="spaceRect" presStyleCnt="0"/>
      <dgm:spPr/>
    </dgm:pt>
    <dgm:pt modelId="{6FE4B48C-8CEF-45A0-9194-AACEE4D16571}" type="pres">
      <dgm:prSet presAssocID="{356BEF48-B740-4704-8B8D-E8B48A9D7702}" presName="textRect" presStyleLbl="revTx" presStyleIdx="3" presStyleCnt="8">
        <dgm:presLayoutVars>
          <dgm:chMax val="1"/>
          <dgm:chPref val="1"/>
        </dgm:presLayoutVars>
      </dgm:prSet>
      <dgm:spPr/>
    </dgm:pt>
    <dgm:pt modelId="{528FE868-099A-4BDA-8810-951476B173DE}" type="pres">
      <dgm:prSet presAssocID="{3BE939EB-5B2D-4A0D-A1D8-D5C8DBC1CB71}" presName="sibTrans" presStyleCnt="0"/>
      <dgm:spPr/>
    </dgm:pt>
    <dgm:pt modelId="{43F97173-488F-442F-A89D-372D7EE5B0E8}" type="pres">
      <dgm:prSet presAssocID="{14DC292A-40AC-42B6-B8DD-EFA372528912}" presName="compNode" presStyleCnt="0"/>
      <dgm:spPr/>
    </dgm:pt>
    <dgm:pt modelId="{BF88A1BF-5AED-40D5-8CA0-A7A170F8146D}" type="pres">
      <dgm:prSet presAssocID="{14DC292A-40AC-42B6-B8DD-EFA372528912}" presName="iconBgRect" presStyleLbl="bgShp" presStyleIdx="4" presStyleCnt="8"/>
      <dgm:spPr>
        <a:prstGeom prst="round2DiagRect">
          <a:avLst>
            <a:gd name="adj1" fmla="val 29727"/>
            <a:gd name="adj2" fmla="val 0"/>
          </a:avLst>
        </a:prstGeom>
      </dgm:spPr>
    </dgm:pt>
    <dgm:pt modelId="{27A87B71-4EF8-4DCE-AFB2-561D9C5085A3}" type="pres">
      <dgm:prSet presAssocID="{14DC292A-40AC-42B6-B8DD-EFA372528912}" presName="iconRect" presStyleLbl="node1" presStyleIdx="4" presStyleCnt="8"/>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46ABEFE7-EEA5-44FA-B00F-FABF0AE5C39C}" type="pres">
      <dgm:prSet presAssocID="{14DC292A-40AC-42B6-B8DD-EFA372528912}" presName="spaceRect" presStyleCnt="0"/>
      <dgm:spPr/>
    </dgm:pt>
    <dgm:pt modelId="{C997E0B8-725C-43BA-A999-D2F1E3159DB2}" type="pres">
      <dgm:prSet presAssocID="{14DC292A-40AC-42B6-B8DD-EFA372528912}" presName="textRect" presStyleLbl="revTx" presStyleIdx="4" presStyleCnt="8">
        <dgm:presLayoutVars>
          <dgm:chMax val="1"/>
          <dgm:chPref val="1"/>
        </dgm:presLayoutVars>
      </dgm:prSet>
      <dgm:spPr/>
    </dgm:pt>
    <dgm:pt modelId="{4A59CA35-EA61-4E6C-8A8A-D7C9F3F2B119}" type="pres">
      <dgm:prSet presAssocID="{90BAB6D4-BD36-4534-9BFD-E3F3B112A900}" presName="sibTrans" presStyleCnt="0"/>
      <dgm:spPr/>
    </dgm:pt>
    <dgm:pt modelId="{D6E01A0C-90BA-4987-9FEA-18D77F268DF4}" type="pres">
      <dgm:prSet presAssocID="{7CFE112C-70F4-4D4C-AE1D-8AD07CF8D37D}" presName="compNode" presStyleCnt="0"/>
      <dgm:spPr/>
    </dgm:pt>
    <dgm:pt modelId="{85D095C4-F17C-4DAE-A300-35270FB707F2}" type="pres">
      <dgm:prSet presAssocID="{7CFE112C-70F4-4D4C-AE1D-8AD07CF8D37D}" presName="iconBgRect" presStyleLbl="bgShp" presStyleIdx="5" presStyleCnt="8"/>
      <dgm:spPr>
        <a:prstGeom prst="round2DiagRect">
          <a:avLst>
            <a:gd name="adj1" fmla="val 29727"/>
            <a:gd name="adj2" fmla="val 0"/>
          </a:avLst>
        </a:prstGeom>
      </dgm:spPr>
    </dgm:pt>
    <dgm:pt modelId="{BD7973DF-FB3E-4616-8F82-20DCF9F21613}" type="pres">
      <dgm:prSet presAssocID="{7CFE112C-70F4-4D4C-AE1D-8AD07CF8D37D}" presName="iconRect" presStyleLbl="node1" presStyleIdx="5" presStyleCnt="8"/>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FF2B934E-8985-411A-AA6C-B28B81064AAF}" type="pres">
      <dgm:prSet presAssocID="{7CFE112C-70F4-4D4C-AE1D-8AD07CF8D37D}" presName="spaceRect" presStyleCnt="0"/>
      <dgm:spPr/>
    </dgm:pt>
    <dgm:pt modelId="{BDED3C96-B253-4F15-A09E-1A447AFB6F5D}" type="pres">
      <dgm:prSet presAssocID="{7CFE112C-70F4-4D4C-AE1D-8AD07CF8D37D}" presName="textRect" presStyleLbl="revTx" presStyleIdx="5" presStyleCnt="8">
        <dgm:presLayoutVars>
          <dgm:chMax val="1"/>
          <dgm:chPref val="1"/>
        </dgm:presLayoutVars>
      </dgm:prSet>
      <dgm:spPr/>
    </dgm:pt>
    <dgm:pt modelId="{C617025C-979E-4485-9DB6-93AAE61DB70D}" type="pres">
      <dgm:prSet presAssocID="{D00A2E32-4385-489A-866B-D3C45DA7156C}" presName="sibTrans" presStyleCnt="0"/>
      <dgm:spPr/>
    </dgm:pt>
    <dgm:pt modelId="{652B041C-1B7E-41B3-B02F-E9BF31CB112C}" type="pres">
      <dgm:prSet presAssocID="{C580B340-61D8-4599-9BC0-B9D665797D27}" presName="compNode" presStyleCnt="0"/>
      <dgm:spPr/>
    </dgm:pt>
    <dgm:pt modelId="{4BEFE9BC-6EAF-4B6D-BACE-D62D17483C2D}" type="pres">
      <dgm:prSet presAssocID="{C580B340-61D8-4599-9BC0-B9D665797D27}" presName="iconBgRect" presStyleLbl="bgShp" presStyleIdx="6" presStyleCnt="8"/>
      <dgm:spPr>
        <a:prstGeom prst="round2DiagRect">
          <a:avLst>
            <a:gd name="adj1" fmla="val 29727"/>
            <a:gd name="adj2" fmla="val 0"/>
          </a:avLst>
        </a:prstGeom>
      </dgm:spPr>
    </dgm:pt>
    <dgm:pt modelId="{6374527E-7E86-48D6-B17B-A82FECF5ADB8}" type="pres">
      <dgm:prSet presAssocID="{C580B340-61D8-4599-9BC0-B9D665797D27}" presName="iconRect" presStyleLbl="node1" presStyleIdx="6" presStyleCnt="8"/>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E1B99A20-9B7B-4ED0-BC47-5C70D9FF8032}" type="pres">
      <dgm:prSet presAssocID="{C580B340-61D8-4599-9BC0-B9D665797D27}" presName="spaceRect" presStyleCnt="0"/>
      <dgm:spPr/>
    </dgm:pt>
    <dgm:pt modelId="{06D31D4C-44EC-430B-8C21-6BA4577B9AE8}" type="pres">
      <dgm:prSet presAssocID="{C580B340-61D8-4599-9BC0-B9D665797D27}" presName="textRect" presStyleLbl="revTx" presStyleIdx="6" presStyleCnt="8">
        <dgm:presLayoutVars>
          <dgm:chMax val="1"/>
          <dgm:chPref val="1"/>
        </dgm:presLayoutVars>
      </dgm:prSet>
      <dgm:spPr/>
    </dgm:pt>
    <dgm:pt modelId="{248EC6B1-A70F-40F7-9ABD-AF8F62EACB9C}" type="pres">
      <dgm:prSet presAssocID="{B3B0C6A0-0F48-42A3-AF2C-1FD4D9B8A27F}" presName="sibTrans" presStyleCnt="0"/>
      <dgm:spPr/>
    </dgm:pt>
    <dgm:pt modelId="{DD575AC9-D220-4CD8-871C-8C29461EBE92}" type="pres">
      <dgm:prSet presAssocID="{04B54237-C915-4659-ABD1-DC4B85E60E10}" presName="compNode" presStyleCnt="0"/>
      <dgm:spPr/>
    </dgm:pt>
    <dgm:pt modelId="{DB38D830-660D-4584-9429-DBDF23ABFBB0}" type="pres">
      <dgm:prSet presAssocID="{04B54237-C915-4659-ABD1-DC4B85E60E10}" presName="iconBgRect" presStyleLbl="bgShp" presStyleIdx="7" presStyleCnt="8"/>
      <dgm:spPr>
        <a:prstGeom prst="round2DiagRect">
          <a:avLst>
            <a:gd name="adj1" fmla="val 29727"/>
            <a:gd name="adj2" fmla="val 0"/>
          </a:avLst>
        </a:prstGeom>
      </dgm:spPr>
    </dgm:pt>
    <dgm:pt modelId="{D1522C5C-E090-4FB6-9832-FAC67C4CE4EF}" type="pres">
      <dgm:prSet presAssocID="{04B54237-C915-4659-ABD1-DC4B85E60E10}" presName="iconRect" presStyleLbl="node1" presStyleIdx="7" presStyleCnt="8"/>
      <dgm:spPr>
        <a:blipFill>
          <a:blip xmlns:r="http://schemas.openxmlformats.org/officeDocument/2006/relationships"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Group"/>
        </a:ext>
      </dgm:extLst>
    </dgm:pt>
    <dgm:pt modelId="{8B4967C2-DE9D-455E-A459-52A178873500}" type="pres">
      <dgm:prSet presAssocID="{04B54237-C915-4659-ABD1-DC4B85E60E10}" presName="spaceRect" presStyleCnt="0"/>
      <dgm:spPr/>
    </dgm:pt>
    <dgm:pt modelId="{02BD2951-55C6-482F-96BB-6878F0C543FC}" type="pres">
      <dgm:prSet presAssocID="{04B54237-C915-4659-ABD1-DC4B85E60E10}" presName="textRect" presStyleLbl="revTx" presStyleIdx="7" presStyleCnt="8">
        <dgm:presLayoutVars>
          <dgm:chMax val="1"/>
          <dgm:chPref val="1"/>
        </dgm:presLayoutVars>
      </dgm:prSet>
      <dgm:spPr/>
    </dgm:pt>
  </dgm:ptLst>
  <dgm:cxnLst>
    <dgm:cxn modelId="{11378905-02DF-4783-947D-89C7B6305C84}" type="presOf" srcId="{3E3049DF-74F2-4A53-B7AF-850B2805498F}" destId="{BFCFE3B1-2E14-42CF-AD60-65F0AF6A8C84}" srcOrd="0" destOrd="0" presId="urn:microsoft.com/office/officeart/2018/5/layout/IconLeafLabelList"/>
    <dgm:cxn modelId="{F54EFB05-26AE-48CA-B1AD-5E993BD864DE}" srcId="{3E3049DF-74F2-4A53-B7AF-850B2805498F}" destId="{14DC292A-40AC-42B6-B8DD-EFA372528912}" srcOrd="4" destOrd="0" parTransId="{478CE40F-67E4-461E-8813-7EBB7B63BA62}" sibTransId="{90BAB6D4-BD36-4534-9BFD-E3F3B112A900}"/>
    <dgm:cxn modelId="{672DAD09-13BE-4B57-A399-13BA31027399}" type="presOf" srcId="{3E3EF396-904B-46E3-B302-560DFB864CEF}" destId="{000C925E-41A5-497A-A541-98F1E1F26D69}" srcOrd="0" destOrd="0" presId="urn:microsoft.com/office/officeart/2018/5/layout/IconLeafLabelList"/>
    <dgm:cxn modelId="{C7737A1C-C132-43E7-8414-94E9AC853F2C}" type="presOf" srcId="{14DC292A-40AC-42B6-B8DD-EFA372528912}" destId="{C997E0B8-725C-43BA-A999-D2F1E3159DB2}" srcOrd="0" destOrd="0" presId="urn:microsoft.com/office/officeart/2018/5/layout/IconLeafLabelList"/>
    <dgm:cxn modelId="{B8AF0522-7623-4105-9090-631CF1C11CAE}" srcId="{3E3049DF-74F2-4A53-B7AF-850B2805498F}" destId="{FA73343B-C58C-4334-A8D4-1B769DE789BC}" srcOrd="2" destOrd="0" parTransId="{49E84B3A-EECA-4826-84CD-207A9342F2E8}" sibTransId="{0322687B-609D-4660-8612-8B9B15B88E2F}"/>
    <dgm:cxn modelId="{4DDB8D2D-026D-44FD-AAAB-DB7AF370C61C}" srcId="{3E3049DF-74F2-4A53-B7AF-850B2805498F}" destId="{7CFE112C-70F4-4D4C-AE1D-8AD07CF8D37D}" srcOrd="5" destOrd="0" parTransId="{527E8891-CCA1-4803-A0EB-1CB1246C3A64}" sibTransId="{D00A2E32-4385-489A-866B-D3C45DA7156C}"/>
    <dgm:cxn modelId="{6E1B983B-FA61-4009-856B-60D0883120D4}" srcId="{3E3049DF-74F2-4A53-B7AF-850B2805498F}" destId="{F135B405-E7EF-4785-9B9E-A2678A93AA26}" srcOrd="1" destOrd="0" parTransId="{DE8B3AEA-0412-4301-A750-A6ABAB8A1ABB}" sibTransId="{15F06F68-AC1B-407D-A331-5ED613696ED4}"/>
    <dgm:cxn modelId="{AE762351-D546-42CC-956A-C7E8498AA323}" type="presOf" srcId="{F135B405-E7EF-4785-9B9E-A2678A93AA26}" destId="{8579C1F6-3A4C-4BFD-BF2A-355869647222}" srcOrd="0" destOrd="0" presId="urn:microsoft.com/office/officeart/2018/5/layout/IconLeafLabelList"/>
    <dgm:cxn modelId="{0E0DF762-DFB8-4E52-AA29-0A904472294A}" type="presOf" srcId="{04B54237-C915-4659-ABD1-DC4B85E60E10}" destId="{02BD2951-55C6-482F-96BB-6878F0C543FC}" srcOrd="0" destOrd="0" presId="urn:microsoft.com/office/officeart/2018/5/layout/IconLeafLabelList"/>
    <dgm:cxn modelId="{6518CB79-F8E5-45B7-97E6-06181508EFFB}" srcId="{3E3049DF-74F2-4A53-B7AF-850B2805498F}" destId="{04B54237-C915-4659-ABD1-DC4B85E60E10}" srcOrd="7" destOrd="0" parTransId="{9919440E-51C5-47A9-9DEC-617B17F6EEB6}" sibTransId="{7A36C386-9CCE-47DD-BFC2-E5B978227CBD}"/>
    <dgm:cxn modelId="{5FF71EA1-3569-4A05-A984-6EA480E1315E}" srcId="{3E3049DF-74F2-4A53-B7AF-850B2805498F}" destId="{3E3EF396-904B-46E3-B302-560DFB864CEF}" srcOrd="0" destOrd="0" parTransId="{99F398D1-1708-45E3-B377-9CA20541617C}" sibTransId="{898DFD09-06F6-4507-8534-DEDA62106B8F}"/>
    <dgm:cxn modelId="{FBCB78A2-360D-4DDA-929A-6FC53E55CE4F}" type="presOf" srcId="{356BEF48-B740-4704-8B8D-E8B48A9D7702}" destId="{6FE4B48C-8CEF-45A0-9194-AACEE4D16571}" srcOrd="0" destOrd="0" presId="urn:microsoft.com/office/officeart/2018/5/layout/IconLeafLabelList"/>
    <dgm:cxn modelId="{C766F6A7-FCEE-4CE4-8A5C-6CCD6F07FE71}" type="presOf" srcId="{7CFE112C-70F4-4D4C-AE1D-8AD07CF8D37D}" destId="{BDED3C96-B253-4F15-A09E-1A447AFB6F5D}" srcOrd="0" destOrd="0" presId="urn:microsoft.com/office/officeart/2018/5/layout/IconLeafLabelList"/>
    <dgm:cxn modelId="{E5929FA9-76F4-445A-AF75-AB378E797537}" type="presOf" srcId="{C580B340-61D8-4599-9BC0-B9D665797D27}" destId="{06D31D4C-44EC-430B-8C21-6BA4577B9AE8}" srcOrd="0" destOrd="0" presId="urn:microsoft.com/office/officeart/2018/5/layout/IconLeafLabelList"/>
    <dgm:cxn modelId="{AEDA71BC-9662-40C0-B302-326FED19DBEA}" srcId="{3E3049DF-74F2-4A53-B7AF-850B2805498F}" destId="{356BEF48-B740-4704-8B8D-E8B48A9D7702}" srcOrd="3" destOrd="0" parTransId="{641ECA45-AA08-4BD7-B73E-CC52271C1DD1}" sibTransId="{3BE939EB-5B2D-4A0D-A1D8-D5C8DBC1CB71}"/>
    <dgm:cxn modelId="{094AB4CA-485D-4699-A044-E510A246A2D2}" type="presOf" srcId="{FA73343B-C58C-4334-A8D4-1B769DE789BC}" destId="{CB13A5BE-363A-41C4-93F3-7D81073AEE91}" srcOrd="0" destOrd="0" presId="urn:microsoft.com/office/officeart/2018/5/layout/IconLeafLabelList"/>
    <dgm:cxn modelId="{9D1AADEE-3A36-4864-8DCF-2692FF3C43CC}" srcId="{3E3049DF-74F2-4A53-B7AF-850B2805498F}" destId="{C580B340-61D8-4599-9BC0-B9D665797D27}" srcOrd="6" destOrd="0" parTransId="{97D339D5-74B1-41CC-8244-53242AE4D4E7}" sibTransId="{B3B0C6A0-0F48-42A3-AF2C-1FD4D9B8A27F}"/>
    <dgm:cxn modelId="{F67B31A9-1FCF-4961-8D80-5F592F026E0F}" type="presParOf" srcId="{BFCFE3B1-2E14-42CF-AD60-65F0AF6A8C84}" destId="{6F051976-0E0D-4CAC-A81F-3171281EA022}" srcOrd="0" destOrd="0" presId="urn:microsoft.com/office/officeart/2018/5/layout/IconLeafLabelList"/>
    <dgm:cxn modelId="{75E801A5-26ED-4DE5-9652-52F6FA92E20C}" type="presParOf" srcId="{6F051976-0E0D-4CAC-A81F-3171281EA022}" destId="{77093BF3-89FF-48ED-AD8C-398F2B6FA2D3}" srcOrd="0" destOrd="0" presId="urn:microsoft.com/office/officeart/2018/5/layout/IconLeafLabelList"/>
    <dgm:cxn modelId="{D60336E9-AEB0-463F-9AF1-6EFEA3367761}" type="presParOf" srcId="{6F051976-0E0D-4CAC-A81F-3171281EA022}" destId="{B71C7AFA-3FCD-4ACE-852A-341508F8182D}" srcOrd="1" destOrd="0" presId="urn:microsoft.com/office/officeart/2018/5/layout/IconLeafLabelList"/>
    <dgm:cxn modelId="{E7CC628A-6D4F-46DA-917F-4CA84E31F240}" type="presParOf" srcId="{6F051976-0E0D-4CAC-A81F-3171281EA022}" destId="{E018A03D-B00D-47A7-8643-60C7A9F8C20D}" srcOrd="2" destOrd="0" presId="urn:microsoft.com/office/officeart/2018/5/layout/IconLeafLabelList"/>
    <dgm:cxn modelId="{4677D2DB-EA7C-490F-9FBF-EC042567A502}" type="presParOf" srcId="{6F051976-0E0D-4CAC-A81F-3171281EA022}" destId="{000C925E-41A5-497A-A541-98F1E1F26D69}" srcOrd="3" destOrd="0" presId="urn:microsoft.com/office/officeart/2018/5/layout/IconLeafLabelList"/>
    <dgm:cxn modelId="{3D9FC598-C3D7-464B-B018-A93E99D7A8D7}" type="presParOf" srcId="{BFCFE3B1-2E14-42CF-AD60-65F0AF6A8C84}" destId="{A550AFC8-DEB7-4816-AA31-55D945A21D59}" srcOrd="1" destOrd="0" presId="urn:microsoft.com/office/officeart/2018/5/layout/IconLeafLabelList"/>
    <dgm:cxn modelId="{93E3C1C0-75F5-4C64-97C2-120A81CDC147}" type="presParOf" srcId="{BFCFE3B1-2E14-42CF-AD60-65F0AF6A8C84}" destId="{76AF5817-E92D-4208-82B7-389C46374B19}" srcOrd="2" destOrd="0" presId="urn:microsoft.com/office/officeart/2018/5/layout/IconLeafLabelList"/>
    <dgm:cxn modelId="{20FA0BA0-4AD7-4E85-A2E2-1020C88562C8}" type="presParOf" srcId="{76AF5817-E92D-4208-82B7-389C46374B19}" destId="{AEB40793-9217-449A-B463-F6E9BE8A0F2E}" srcOrd="0" destOrd="0" presId="urn:microsoft.com/office/officeart/2018/5/layout/IconLeafLabelList"/>
    <dgm:cxn modelId="{CC79B1A8-3B8E-44C4-9133-4DCDDFA76A1D}" type="presParOf" srcId="{76AF5817-E92D-4208-82B7-389C46374B19}" destId="{B9A61DC6-AB7E-4FD9-B88D-6839D6103C95}" srcOrd="1" destOrd="0" presId="urn:microsoft.com/office/officeart/2018/5/layout/IconLeafLabelList"/>
    <dgm:cxn modelId="{6C9852EA-4462-4516-9F74-C77F552466ED}" type="presParOf" srcId="{76AF5817-E92D-4208-82B7-389C46374B19}" destId="{8B68AD06-5051-4735-AB6C-69701346908B}" srcOrd="2" destOrd="0" presId="urn:microsoft.com/office/officeart/2018/5/layout/IconLeafLabelList"/>
    <dgm:cxn modelId="{B7FD3815-107F-481F-97EE-DDD41D9300AA}" type="presParOf" srcId="{76AF5817-E92D-4208-82B7-389C46374B19}" destId="{8579C1F6-3A4C-4BFD-BF2A-355869647222}" srcOrd="3" destOrd="0" presId="urn:microsoft.com/office/officeart/2018/5/layout/IconLeafLabelList"/>
    <dgm:cxn modelId="{CF6F2CD7-3ED9-4378-A829-16080CA94E66}" type="presParOf" srcId="{BFCFE3B1-2E14-42CF-AD60-65F0AF6A8C84}" destId="{06FCDD57-31ED-44F6-837C-F94A78D61929}" srcOrd="3" destOrd="0" presId="urn:microsoft.com/office/officeart/2018/5/layout/IconLeafLabelList"/>
    <dgm:cxn modelId="{6D110DA9-77A5-4DC7-93D0-ABB1F2870912}" type="presParOf" srcId="{BFCFE3B1-2E14-42CF-AD60-65F0AF6A8C84}" destId="{AC5C82EC-FD53-40D0-8D7C-0044943AEFBD}" srcOrd="4" destOrd="0" presId="urn:microsoft.com/office/officeart/2018/5/layout/IconLeafLabelList"/>
    <dgm:cxn modelId="{069CC458-69A2-4FDB-9189-5DA0C8C4B9D1}" type="presParOf" srcId="{AC5C82EC-FD53-40D0-8D7C-0044943AEFBD}" destId="{1E360FE4-8E19-4EC2-8F56-2937829DE35E}" srcOrd="0" destOrd="0" presId="urn:microsoft.com/office/officeart/2018/5/layout/IconLeafLabelList"/>
    <dgm:cxn modelId="{CB0D027A-C0F0-4FE2-8EFF-314984604106}" type="presParOf" srcId="{AC5C82EC-FD53-40D0-8D7C-0044943AEFBD}" destId="{68271315-292E-4629-9E60-7A9616C05975}" srcOrd="1" destOrd="0" presId="urn:microsoft.com/office/officeart/2018/5/layout/IconLeafLabelList"/>
    <dgm:cxn modelId="{8D51C06D-EC16-4752-9640-2FACA370902B}" type="presParOf" srcId="{AC5C82EC-FD53-40D0-8D7C-0044943AEFBD}" destId="{1593ED3F-F036-4AEA-B283-3F08EAC5B9CF}" srcOrd="2" destOrd="0" presId="urn:microsoft.com/office/officeart/2018/5/layout/IconLeafLabelList"/>
    <dgm:cxn modelId="{731363F7-7C79-4D50-BA80-EA6D9B3E42DB}" type="presParOf" srcId="{AC5C82EC-FD53-40D0-8D7C-0044943AEFBD}" destId="{CB13A5BE-363A-41C4-93F3-7D81073AEE91}" srcOrd="3" destOrd="0" presId="urn:microsoft.com/office/officeart/2018/5/layout/IconLeafLabelList"/>
    <dgm:cxn modelId="{1E03885B-8D74-43EF-9148-30D88EF8D2F4}" type="presParOf" srcId="{BFCFE3B1-2E14-42CF-AD60-65F0AF6A8C84}" destId="{F703094E-5327-429A-9DE4-E6CDB35BFB9F}" srcOrd="5" destOrd="0" presId="urn:microsoft.com/office/officeart/2018/5/layout/IconLeafLabelList"/>
    <dgm:cxn modelId="{5B57B2C3-6B29-44FD-8B1B-E9A60305F357}" type="presParOf" srcId="{BFCFE3B1-2E14-42CF-AD60-65F0AF6A8C84}" destId="{148320E7-C3EE-4929-8E94-C024968B5F1E}" srcOrd="6" destOrd="0" presId="urn:microsoft.com/office/officeart/2018/5/layout/IconLeafLabelList"/>
    <dgm:cxn modelId="{1FF9A854-2CB4-471C-A6F9-F9B37D245F21}" type="presParOf" srcId="{148320E7-C3EE-4929-8E94-C024968B5F1E}" destId="{D0376AE5-31D4-4FAC-ACF7-F87F4EB7DF53}" srcOrd="0" destOrd="0" presId="urn:microsoft.com/office/officeart/2018/5/layout/IconLeafLabelList"/>
    <dgm:cxn modelId="{A80C3DE3-7182-49A3-8ED8-056369823071}" type="presParOf" srcId="{148320E7-C3EE-4929-8E94-C024968B5F1E}" destId="{5F78984F-61CE-4237-BF1D-2FD5DCE86D6A}" srcOrd="1" destOrd="0" presId="urn:microsoft.com/office/officeart/2018/5/layout/IconLeafLabelList"/>
    <dgm:cxn modelId="{4A86AE30-F87E-4889-B7ED-66EAFCDEC772}" type="presParOf" srcId="{148320E7-C3EE-4929-8E94-C024968B5F1E}" destId="{ED506928-09B2-455D-A470-14E7D34990C1}" srcOrd="2" destOrd="0" presId="urn:microsoft.com/office/officeart/2018/5/layout/IconLeafLabelList"/>
    <dgm:cxn modelId="{D04978DC-B066-4C70-A22D-8FF9F28B4BF8}" type="presParOf" srcId="{148320E7-C3EE-4929-8E94-C024968B5F1E}" destId="{6FE4B48C-8CEF-45A0-9194-AACEE4D16571}" srcOrd="3" destOrd="0" presId="urn:microsoft.com/office/officeart/2018/5/layout/IconLeafLabelList"/>
    <dgm:cxn modelId="{7D60C49D-B175-4F49-BD20-83C6F473C5AC}" type="presParOf" srcId="{BFCFE3B1-2E14-42CF-AD60-65F0AF6A8C84}" destId="{528FE868-099A-4BDA-8810-951476B173DE}" srcOrd="7" destOrd="0" presId="urn:microsoft.com/office/officeart/2018/5/layout/IconLeafLabelList"/>
    <dgm:cxn modelId="{030A5937-8C35-4C4F-9544-6A38544FF638}" type="presParOf" srcId="{BFCFE3B1-2E14-42CF-AD60-65F0AF6A8C84}" destId="{43F97173-488F-442F-A89D-372D7EE5B0E8}" srcOrd="8" destOrd="0" presId="urn:microsoft.com/office/officeart/2018/5/layout/IconLeafLabelList"/>
    <dgm:cxn modelId="{E8E8BFCC-C9F3-4A02-AB43-08BF8196C8C2}" type="presParOf" srcId="{43F97173-488F-442F-A89D-372D7EE5B0E8}" destId="{BF88A1BF-5AED-40D5-8CA0-A7A170F8146D}" srcOrd="0" destOrd="0" presId="urn:microsoft.com/office/officeart/2018/5/layout/IconLeafLabelList"/>
    <dgm:cxn modelId="{F269C858-81A5-4905-8B6E-EB3CEFB8BB82}" type="presParOf" srcId="{43F97173-488F-442F-A89D-372D7EE5B0E8}" destId="{27A87B71-4EF8-4DCE-AFB2-561D9C5085A3}" srcOrd="1" destOrd="0" presId="urn:microsoft.com/office/officeart/2018/5/layout/IconLeafLabelList"/>
    <dgm:cxn modelId="{7FB99000-9CB7-4785-856E-5D09B3934C8A}" type="presParOf" srcId="{43F97173-488F-442F-A89D-372D7EE5B0E8}" destId="{46ABEFE7-EEA5-44FA-B00F-FABF0AE5C39C}" srcOrd="2" destOrd="0" presId="urn:microsoft.com/office/officeart/2018/5/layout/IconLeafLabelList"/>
    <dgm:cxn modelId="{0A4BECA3-CEDE-4418-82D9-0A7013A7DF17}" type="presParOf" srcId="{43F97173-488F-442F-A89D-372D7EE5B0E8}" destId="{C997E0B8-725C-43BA-A999-D2F1E3159DB2}" srcOrd="3" destOrd="0" presId="urn:microsoft.com/office/officeart/2018/5/layout/IconLeafLabelList"/>
    <dgm:cxn modelId="{48444A05-DE4C-4D12-B76B-36F74595E00A}" type="presParOf" srcId="{BFCFE3B1-2E14-42CF-AD60-65F0AF6A8C84}" destId="{4A59CA35-EA61-4E6C-8A8A-D7C9F3F2B119}" srcOrd="9" destOrd="0" presId="urn:microsoft.com/office/officeart/2018/5/layout/IconLeafLabelList"/>
    <dgm:cxn modelId="{2CCAC3A6-3639-4D4B-AA35-FBE708EF5451}" type="presParOf" srcId="{BFCFE3B1-2E14-42CF-AD60-65F0AF6A8C84}" destId="{D6E01A0C-90BA-4987-9FEA-18D77F268DF4}" srcOrd="10" destOrd="0" presId="urn:microsoft.com/office/officeart/2018/5/layout/IconLeafLabelList"/>
    <dgm:cxn modelId="{F1607732-F85C-4099-95C4-01844933CB66}" type="presParOf" srcId="{D6E01A0C-90BA-4987-9FEA-18D77F268DF4}" destId="{85D095C4-F17C-4DAE-A300-35270FB707F2}" srcOrd="0" destOrd="0" presId="urn:microsoft.com/office/officeart/2018/5/layout/IconLeafLabelList"/>
    <dgm:cxn modelId="{3C6E7417-AA1D-4E9D-91D8-7D4EC775D782}" type="presParOf" srcId="{D6E01A0C-90BA-4987-9FEA-18D77F268DF4}" destId="{BD7973DF-FB3E-4616-8F82-20DCF9F21613}" srcOrd="1" destOrd="0" presId="urn:microsoft.com/office/officeart/2018/5/layout/IconLeafLabelList"/>
    <dgm:cxn modelId="{762BCDD3-5D22-4139-9DD6-498F008514F8}" type="presParOf" srcId="{D6E01A0C-90BA-4987-9FEA-18D77F268DF4}" destId="{FF2B934E-8985-411A-AA6C-B28B81064AAF}" srcOrd="2" destOrd="0" presId="urn:microsoft.com/office/officeart/2018/5/layout/IconLeafLabelList"/>
    <dgm:cxn modelId="{2558B956-4F36-44F1-B31E-8B28D7DB5AAC}" type="presParOf" srcId="{D6E01A0C-90BA-4987-9FEA-18D77F268DF4}" destId="{BDED3C96-B253-4F15-A09E-1A447AFB6F5D}" srcOrd="3" destOrd="0" presId="urn:microsoft.com/office/officeart/2018/5/layout/IconLeafLabelList"/>
    <dgm:cxn modelId="{FFC65C45-227C-4120-ADD3-0297D2CAF812}" type="presParOf" srcId="{BFCFE3B1-2E14-42CF-AD60-65F0AF6A8C84}" destId="{C617025C-979E-4485-9DB6-93AAE61DB70D}" srcOrd="11" destOrd="0" presId="urn:microsoft.com/office/officeart/2018/5/layout/IconLeafLabelList"/>
    <dgm:cxn modelId="{49439D7E-838F-445C-B70D-FE96628F0936}" type="presParOf" srcId="{BFCFE3B1-2E14-42CF-AD60-65F0AF6A8C84}" destId="{652B041C-1B7E-41B3-B02F-E9BF31CB112C}" srcOrd="12" destOrd="0" presId="urn:microsoft.com/office/officeart/2018/5/layout/IconLeafLabelList"/>
    <dgm:cxn modelId="{3EDEB530-CC72-4761-A959-2BCF1B90319E}" type="presParOf" srcId="{652B041C-1B7E-41B3-B02F-E9BF31CB112C}" destId="{4BEFE9BC-6EAF-4B6D-BACE-D62D17483C2D}" srcOrd="0" destOrd="0" presId="urn:microsoft.com/office/officeart/2018/5/layout/IconLeafLabelList"/>
    <dgm:cxn modelId="{1752285D-3D77-49F8-A287-DE355366A7CB}" type="presParOf" srcId="{652B041C-1B7E-41B3-B02F-E9BF31CB112C}" destId="{6374527E-7E86-48D6-B17B-A82FECF5ADB8}" srcOrd="1" destOrd="0" presId="urn:microsoft.com/office/officeart/2018/5/layout/IconLeafLabelList"/>
    <dgm:cxn modelId="{02F221F0-63E8-428C-A469-A50372420AB9}" type="presParOf" srcId="{652B041C-1B7E-41B3-B02F-E9BF31CB112C}" destId="{E1B99A20-9B7B-4ED0-BC47-5C70D9FF8032}" srcOrd="2" destOrd="0" presId="urn:microsoft.com/office/officeart/2018/5/layout/IconLeafLabelList"/>
    <dgm:cxn modelId="{47A9D656-5874-4941-BAF2-14A8F6E3572B}" type="presParOf" srcId="{652B041C-1B7E-41B3-B02F-E9BF31CB112C}" destId="{06D31D4C-44EC-430B-8C21-6BA4577B9AE8}" srcOrd="3" destOrd="0" presId="urn:microsoft.com/office/officeart/2018/5/layout/IconLeafLabelList"/>
    <dgm:cxn modelId="{F75BFCA5-C5FA-417B-AF14-EA26A8CB283D}" type="presParOf" srcId="{BFCFE3B1-2E14-42CF-AD60-65F0AF6A8C84}" destId="{248EC6B1-A70F-40F7-9ABD-AF8F62EACB9C}" srcOrd="13" destOrd="0" presId="urn:microsoft.com/office/officeart/2018/5/layout/IconLeafLabelList"/>
    <dgm:cxn modelId="{1BDF210D-5D5B-4F1C-9837-37C846F69D78}" type="presParOf" srcId="{BFCFE3B1-2E14-42CF-AD60-65F0AF6A8C84}" destId="{DD575AC9-D220-4CD8-871C-8C29461EBE92}" srcOrd="14" destOrd="0" presId="urn:microsoft.com/office/officeart/2018/5/layout/IconLeafLabelList"/>
    <dgm:cxn modelId="{18A8BB7A-1856-424F-855C-626A9F53C52D}" type="presParOf" srcId="{DD575AC9-D220-4CD8-871C-8C29461EBE92}" destId="{DB38D830-660D-4584-9429-DBDF23ABFBB0}" srcOrd="0" destOrd="0" presId="urn:microsoft.com/office/officeart/2018/5/layout/IconLeafLabelList"/>
    <dgm:cxn modelId="{0FFDD93E-634B-4B64-9019-CAAF0C7C9D2E}" type="presParOf" srcId="{DD575AC9-D220-4CD8-871C-8C29461EBE92}" destId="{D1522C5C-E090-4FB6-9832-FAC67C4CE4EF}" srcOrd="1" destOrd="0" presId="urn:microsoft.com/office/officeart/2018/5/layout/IconLeafLabelList"/>
    <dgm:cxn modelId="{5FEC88EE-4F5A-471E-89B0-19A9F4B6C957}" type="presParOf" srcId="{DD575AC9-D220-4CD8-871C-8C29461EBE92}" destId="{8B4967C2-DE9D-455E-A459-52A178873500}" srcOrd="2" destOrd="0" presId="urn:microsoft.com/office/officeart/2018/5/layout/IconLeafLabelList"/>
    <dgm:cxn modelId="{7B946C6C-BAD7-45C4-AAAF-BA358F0236AF}" type="presParOf" srcId="{DD575AC9-D220-4CD8-871C-8C29461EBE92}" destId="{02BD2951-55C6-482F-96BB-6878F0C543F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9C035-E706-49F0-ACFD-3928D13FC57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A99B091-F325-4921-AA94-B694B66A3539}">
      <dgm:prSet/>
      <dgm:spPr/>
      <dgm:t>
        <a:bodyPr/>
        <a:lstStyle/>
        <a:p>
          <a:r>
            <a:rPr lang="en-GB" dirty="0"/>
            <a:t>BOXING</a:t>
          </a:r>
          <a:endParaRPr lang="en-US" dirty="0"/>
        </a:p>
      </dgm:t>
    </dgm:pt>
    <dgm:pt modelId="{999B30B1-1F43-47BB-9EC8-F9EFB5760C32}" type="parTrans" cxnId="{9FABE453-1CFB-4F3E-8EA7-D319A9ED507B}">
      <dgm:prSet/>
      <dgm:spPr/>
      <dgm:t>
        <a:bodyPr/>
        <a:lstStyle/>
        <a:p>
          <a:endParaRPr lang="en-US"/>
        </a:p>
      </dgm:t>
    </dgm:pt>
    <dgm:pt modelId="{72D92095-FFF2-44A4-B4C9-D1DE66015E22}" type="sibTrans" cxnId="{9FABE453-1CFB-4F3E-8EA7-D319A9ED507B}">
      <dgm:prSet/>
      <dgm:spPr/>
      <dgm:t>
        <a:bodyPr/>
        <a:lstStyle/>
        <a:p>
          <a:endParaRPr lang="en-US"/>
        </a:p>
      </dgm:t>
    </dgm:pt>
    <dgm:pt modelId="{165D4DF0-C1DB-44BF-9C9E-B1AA12C0F972}">
      <dgm:prSet/>
      <dgm:spPr/>
      <dgm:t>
        <a:bodyPr/>
        <a:lstStyle/>
        <a:p>
          <a:r>
            <a:rPr lang="en-GB" dirty="0"/>
            <a:t>HEALTH AND FITNESS</a:t>
          </a:r>
          <a:endParaRPr lang="en-US" dirty="0"/>
        </a:p>
      </dgm:t>
    </dgm:pt>
    <dgm:pt modelId="{97A0EE82-0407-40AE-8143-28213027D83B}" type="parTrans" cxnId="{BE8D7855-F244-4FE5-8476-8E46C4AF87A6}">
      <dgm:prSet/>
      <dgm:spPr/>
      <dgm:t>
        <a:bodyPr/>
        <a:lstStyle/>
        <a:p>
          <a:endParaRPr lang="en-US"/>
        </a:p>
      </dgm:t>
    </dgm:pt>
    <dgm:pt modelId="{4AB14899-A1F2-483C-B5B2-6A2E119B8C8E}" type="sibTrans" cxnId="{BE8D7855-F244-4FE5-8476-8E46C4AF87A6}">
      <dgm:prSet/>
      <dgm:spPr/>
      <dgm:t>
        <a:bodyPr/>
        <a:lstStyle/>
        <a:p>
          <a:endParaRPr lang="en-US"/>
        </a:p>
      </dgm:t>
    </dgm:pt>
    <dgm:pt modelId="{37F06906-5403-4751-B7FA-2C52DB1B414C}">
      <dgm:prSet/>
      <dgm:spPr/>
      <dgm:t>
        <a:bodyPr/>
        <a:lstStyle/>
        <a:p>
          <a:r>
            <a:rPr lang="en-GB" dirty="0"/>
            <a:t>IFA SPORTS COACHING</a:t>
          </a:r>
          <a:endParaRPr lang="en-US" dirty="0"/>
        </a:p>
      </dgm:t>
    </dgm:pt>
    <dgm:pt modelId="{BC2D276D-6D10-4082-AFB0-9AF124144C9D}" type="parTrans" cxnId="{14244CEC-83B9-4D98-BC70-8A6CF5DA1C1B}">
      <dgm:prSet/>
      <dgm:spPr/>
      <dgm:t>
        <a:bodyPr/>
        <a:lstStyle/>
        <a:p>
          <a:endParaRPr lang="en-US"/>
        </a:p>
      </dgm:t>
    </dgm:pt>
    <dgm:pt modelId="{98646879-3A98-4C84-98FA-8B4F6DD5C950}" type="sibTrans" cxnId="{14244CEC-83B9-4D98-BC70-8A6CF5DA1C1B}">
      <dgm:prSet/>
      <dgm:spPr/>
      <dgm:t>
        <a:bodyPr/>
        <a:lstStyle/>
        <a:p>
          <a:endParaRPr lang="en-US"/>
        </a:p>
      </dgm:t>
    </dgm:pt>
    <dgm:pt modelId="{1C39415B-E4E7-464D-8E3E-6FE16304A9A4}">
      <dgm:prSet/>
      <dgm:spPr/>
      <dgm:t>
        <a:bodyPr/>
        <a:lstStyle/>
        <a:p>
          <a:r>
            <a:rPr lang="en-GB" dirty="0"/>
            <a:t>MENTORING</a:t>
          </a:r>
          <a:endParaRPr lang="en-US" dirty="0"/>
        </a:p>
      </dgm:t>
    </dgm:pt>
    <dgm:pt modelId="{28F8E728-FEE1-4536-92CA-2EF655655AAF}" type="parTrans" cxnId="{8B587F0B-952B-4E9A-83BA-587782B1E44B}">
      <dgm:prSet/>
      <dgm:spPr/>
      <dgm:t>
        <a:bodyPr/>
        <a:lstStyle/>
        <a:p>
          <a:endParaRPr lang="en-US"/>
        </a:p>
      </dgm:t>
    </dgm:pt>
    <dgm:pt modelId="{D96D2A5C-09F1-429B-8C94-036BA9C12AE5}" type="sibTrans" cxnId="{8B587F0B-952B-4E9A-83BA-587782B1E44B}">
      <dgm:prSet/>
      <dgm:spPr/>
      <dgm:t>
        <a:bodyPr/>
        <a:lstStyle/>
        <a:p>
          <a:endParaRPr lang="en-US"/>
        </a:p>
      </dgm:t>
    </dgm:pt>
    <dgm:pt modelId="{AE3B9D6A-7687-43F5-94BD-20563DF968B5}">
      <dgm:prSet/>
      <dgm:spPr/>
      <dgm:t>
        <a:bodyPr/>
        <a:lstStyle/>
        <a:p>
          <a:pPr rtl="0"/>
          <a:r>
            <a:rPr lang="en-GB" dirty="0">
              <a:latin typeface="Calibri Light"/>
            </a:rPr>
            <a:t>INDOOR SPORTS</a:t>
          </a:r>
          <a:endParaRPr lang="en-GB" dirty="0"/>
        </a:p>
      </dgm:t>
    </dgm:pt>
    <dgm:pt modelId="{D80AC066-4B6B-448D-9316-0A6408031A7E}" type="parTrans" cxnId="{2C3AFE62-5E18-46DF-9629-0F09A953D7AD}">
      <dgm:prSet/>
      <dgm:spPr/>
      <dgm:t>
        <a:bodyPr/>
        <a:lstStyle/>
        <a:p>
          <a:endParaRPr lang="en-US"/>
        </a:p>
      </dgm:t>
    </dgm:pt>
    <dgm:pt modelId="{FE9D5BB7-0020-4C1E-AC6E-43DB3FC50AA9}" type="sibTrans" cxnId="{2C3AFE62-5E18-46DF-9629-0F09A953D7AD}">
      <dgm:prSet/>
      <dgm:spPr/>
      <dgm:t>
        <a:bodyPr/>
        <a:lstStyle/>
        <a:p>
          <a:endParaRPr lang="en-US"/>
        </a:p>
      </dgm:t>
    </dgm:pt>
    <dgm:pt modelId="{D3B72BFD-B5A2-40BB-8F8C-C67BB3E59BE4}">
      <dgm:prSet/>
      <dgm:spPr/>
      <dgm:t>
        <a:bodyPr/>
        <a:lstStyle/>
        <a:p>
          <a:r>
            <a:rPr lang="en-GB" dirty="0"/>
            <a:t>TAMHI</a:t>
          </a:r>
          <a:endParaRPr lang="en-US" dirty="0"/>
        </a:p>
      </dgm:t>
    </dgm:pt>
    <dgm:pt modelId="{46DBA943-50DF-4EBB-8D8D-6634C8111C32}" type="parTrans" cxnId="{B581904B-3C01-410F-9878-CDFEC82FA406}">
      <dgm:prSet/>
      <dgm:spPr/>
      <dgm:t>
        <a:bodyPr/>
        <a:lstStyle/>
        <a:p>
          <a:endParaRPr lang="en-US"/>
        </a:p>
      </dgm:t>
    </dgm:pt>
    <dgm:pt modelId="{06209E99-A4A6-4762-A24C-CD15F5411142}" type="sibTrans" cxnId="{B581904B-3C01-410F-9878-CDFEC82FA406}">
      <dgm:prSet/>
      <dgm:spPr/>
      <dgm:t>
        <a:bodyPr/>
        <a:lstStyle/>
        <a:p>
          <a:endParaRPr lang="en-US"/>
        </a:p>
      </dgm:t>
    </dgm:pt>
    <dgm:pt modelId="{2C22E0DA-9DE1-4632-B19D-4C4C507CBEF7}">
      <dgm:prSet/>
      <dgm:spPr/>
      <dgm:t>
        <a:bodyPr/>
        <a:lstStyle/>
        <a:p>
          <a:r>
            <a:rPr lang="en-GB" dirty="0">
              <a:latin typeface="Calibri Light"/>
            </a:rPr>
            <a:t>STREETBEAT</a:t>
          </a:r>
          <a:endParaRPr lang="en-US" dirty="0"/>
        </a:p>
      </dgm:t>
    </dgm:pt>
    <dgm:pt modelId="{1D355BC7-1E44-430D-93E5-C7415E3E4AC1}" type="parTrans" cxnId="{EDCDF44B-B48D-49CB-B6D1-20547573F25F}">
      <dgm:prSet/>
      <dgm:spPr/>
      <dgm:t>
        <a:bodyPr/>
        <a:lstStyle/>
        <a:p>
          <a:endParaRPr lang="en-US"/>
        </a:p>
      </dgm:t>
    </dgm:pt>
    <dgm:pt modelId="{98C6CC7E-6616-4890-AFFA-84466388633F}" type="sibTrans" cxnId="{EDCDF44B-B48D-49CB-B6D1-20547573F25F}">
      <dgm:prSet/>
      <dgm:spPr/>
      <dgm:t>
        <a:bodyPr/>
        <a:lstStyle/>
        <a:p>
          <a:endParaRPr lang="en-US"/>
        </a:p>
      </dgm:t>
    </dgm:pt>
    <dgm:pt modelId="{25785232-6D04-4DE9-B55D-6775BE3DE9AB}">
      <dgm:prSet phldr="0"/>
      <dgm:spPr/>
      <dgm:t>
        <a:bodyPr/>
        <a:lstStyle/>
        <a:p>
          <a:r>
            <a:rPr lang="en-GB" dirty="0">
              <a:latin typeface="Calibri Light"/>
            </a:rPr>
            <a:t>UPCYCLING</a:t>
          </a:r>
          <a:endParaRPr lang="en-GB" dirty="0"/>
        </a:p>
      </dgm:t>
    </dgm:pt>
    <dgm:pt modelId="{7599B43E-FB64-4BAF-AA85-C6A7A3C62441}" type="parTrans" cxnId="{FF973DD2-C341-45F8-B146-7CC9AE152FC9}">
      <dgm:prSet/>
      <dgm:spPr/>
      <dgm:t>
        <a:bodyPr/>
        <a:lstStyle/>
        <a:p>
          <a:endParaRPr lang="en-US"/>
        </a:p>
      </dgm:t>
    </dgm:pt>
    <dgm:pt modelId="{A8C4575F-F7C9-4EED-968E-2A5CC59978B1}" type="sibTrans" cxnId="{FF973DD2-C341-45F8-B146-7CC9AE152FC9}">
      <dgm:prSet/>
      <dgm:spPr/>
      <dgm:t>
        <a:bodyPr/>
        <a:lstStyle/>
        <a:p>
          <a:endParaRPr lang="en-US"/>
        </a:p>
      </dgm:t>
    </dgm:pt>
    <dgm:pt modelId="{05443F6A-BD55-4906-B073-A465CCA205F4}">
      <dgm:prSet/>
      <dgm:spPr/>
      <dgm:t>
        <a:bodyPr/>
        <a:lstStyle/>
        <a:p>
          <a:pPr rtl="0"/>
          <a:r>
            <a:rPr lang="en-GB" dirty="0"/>
            <a:t>YOUTH WORK IN COMMUNITIES</a:t>
          </a:r>
          <a:r>
            <a:rPr lang="en-GB" dirty="0">
              <a:latin typeface="Calibri Light"/>
            </a:rPr>
            <a:t> </a:t>
          </a:r>
          <a:endParaRPr lang="en-US" dirty="0"/>
        </a:p>
      </dgm:t>
    </dgm:pt>
    <dgm:pt modelId="{F8784C50-E192-43B5-A331-D56C1F2CE430}" type="parTrans" cxnId="{50649B42-CD79-4DA5-ACAC-B933A770346B}">
      <dgm:prSet/>
      <dgm:spPr/>
      <dgm:t>
        <a:bodyPr/>
        <a:lstStyle/>
        <a:p>
          <a:endParaRPr lang="en-US"/>
        </a:p>
      </dgm:t>
    </dgm:pt>
    <dgm:pt modelId="{27F6D740-F49F-4E68-A0FF-E3D27A95702A}" type="sibTrans" cxnId="{50649B42-CD79-4DA5-ACAC-B933A770346B}">
      <dgm:prSet/>
      <dgm:spPr/>
      <dgm:t>
        <a:bodyPr/>
        <a:lstStyle/>
        <a:p>
          <a:endParaRPr lang="en-US"/>
        </a:p>
      </dgm:t>
    </dgm:pt>
    <dgm:pt modelId="{82889C4D-FFB4-47AD-9165-FEAF09B991E0}">
      <dgm:prSet/>
      <dgm:spPr/>
      <dgm:t>
        <a:bodyPr/>
        <a:lstStyle/>
        <a:p>
          <a:r>
            <a:rPr lang="en-GB" dirty="0"/>
            <a:t>ANY MANY MORE........</a:t>
          </a:r>
          <a:endParaRPr lang="en-US" dirty="0"/>
        </a:p>
      </dgm:t>
    </dgm:pt>
    <dgm:pt modelId="{A423AE54-4E24-455E-81A1-6C6E84319386}" type="parTrans" cxnId="{EEFE3454-4734-4C0F-B329-BF789922D354}">
      <dgm:prSet/>
      <dgm:spPr/>
      <dgm:t>
        <a:bodyPr/>
        <a:lstStyle/>
        <a:p>
          <a:endParaRPr lang="en-US"/>
        </a:p>
      </dgm:t>
    </dgm:pt>
    <dgm:pt modelId="{4469BDD8-2A74-46B4-8540-7FA096DB6D37}" type="sibTrans" cxnId="{EEFE3454-4734-4C0F-B329-BF789922D354}">
      <dgm:prSet/>
      <dgm:spPr/>
      <dgm:t>
        <a:bodyPr/>
        <a:lstStyle/>
        <a:p>
          <a:endParaRPr lang="en-US"/>
        </a:p>
      </dgm:t>
    </dgm:pt>
    <dgm:pt modelId="{FB813BCC-1FDC-4B7D-99F4-A17CDE3E70D8}" type="pres">
      <dgm:prSet presAssocID="{7E09C035-E706-49F0-ACFD-3928D13FC57B}" presName="diagram" presStyleCnt="0">
        <dgm:presLayoutVars>
          <dgm:dir/>
          <dgm:resizeHandles val="exact"/>
        </dgm:presLayoutVars>
      </dgm:prSet>
      <dgm:spPr/>
    </dgm:pt>
    <dgm:pt modelId="{E77EC937-9655-4265-8017-B6B113CCC27E}" type="pres">
      <dgm:prSet presAssocID="{3A99B091-F325-4921-AA94-B694B66A3539}" presName="node" presStyleLbl="node1" presStyleIdx="0" presStyleCnt="10">
        <dgm:presLayoutVars>
          <dgm:bulletEnabled val="1"/>
        </dgm:presLayoutVars>
      </dgm:prSet>
      <dgm:spPr/>
    </dgm:pt>
    <dgm:pt modelId="{B564F32B-61B5-4C93-A2D3-8E3239DE485B}" type="pres">
      <dgm:prSet presAssocID="{72D92095-FFF2-44A4-B4C9-D1DE66015E22}" presName="sibTrans" presStyleCnt="0"/>
      <dgm:spPr/>
    </dgm:pt>
    <dgm:pt modelId="{79685CE8-236C-4AD2-A9C8-5F434AF1602E}" type="pres">
      <dgm:prSet presAssocID="{165D4DF0-C1DB-44BF-9C9E-B1AA12C0F972}" presName="node" presStyleLbl="node1" presStyleIdx="1" presStyleCnt="10">
        <dgm:presLayoutVars>
          <dgm:bulletEnabled val="1"/>
        </dgm:presLayoutVars>
      </dgm:prSet>
      <dgm:spPr/>
    </dgm:pt>
    <dgm:pt modelId="{E11DB476-5AD5-4610-A0D1-8C37EEA37420}" type="pres">
      <dgm:prSet presAssocID="{4AB14899-A1F2-483C-B5B2-6A2E119B8C8E}" presName="sibTrans" presStyleCnt="0"/>
      <dgm:spPr/>
    </dgm:pt>
    <dgm:pt modelId="{A36B4A27-C047-494D-9594-B9BD7D49FF02}" type="pres">
      <dgm:prSet presAssocID="{37F06906-5403-4751-B7FA-2C52DB1B414C}" presName="node" presStyleLbl="node1" presStyleIdx="2" presStyleCnt="10">
        <dgm:presLayoutVars>
          <dgm:bulletEnabled val="1"/>
        </dgm:presLayoutVars>
      </dgm:prSet>
      <dgm:spPr/>
    </dgm:pt>
    <dgm:pt modelId="{45F35CEA-2A83-436B-86D8-1BFF64B0E10A}" type="pres">
      <dgm:prSet presAssocID="{98646879-3A98-4C84-98FA-8B4F6DD5C950}" presName="sibTrans" presStyleCnt="0"/>
      <dgm:spPr/>
    </dgm:pt>
    <dgm:pt modelId="{DAF112C5-119A-4820-AED1-B3598E5D2C44}" type="pres">
      <dgm:prSet presAssocID="{1C39415B-E4E7-464D-8E3E-6FE16304A9A4}" presName="node" presStyleLbl="node1" presStyleIdx="3" presStyleCnt="10">
        <dgm:presLayoutVars>
          <dgm:bulletEnabled val="1"/>
        </dgm:presLayoutVars>
      </dgm:prSet>
      <dgm:spPr/>
    </dgm:pt>
    <dgm:pt modelId="{468B118C-1CD2-48A6-A07C-52B03FDC5B83}" type="pres">
      <dgm:prSet presAssocID="{D96D2A5C-09F1-429B-8C94-036BA9C12AE5}" presName="sibTrans" presStyleCnt="0"/>
      <dgm:spPr/>
    </dgm:pt>
    <dgm:pt modelId="{ED3F9B25-4EC3-4652-84B2-75C77C186B05}" type="pres">
      <dgm:prSet presAssocID="{AE3B9D6A-7687-43F5-94BD-20563DF968B5}" presName="node" presStyleLbl="node1" presStyleIdx="4" presStyleCnt="10">
        <dgm:presLayoutVars>
          <dgm:bulletEnabled val="1"/>
        </dgm:presLayoutVars>
      </dgm:prSet>
      <dgm:spPr/>
    </dgm:pt>
    <dgm:pt modelId="{851DCEC6-2E53-49B4-A1FB-01562B39460B}" type="pres">
      <dgm:prSet presAssocID="{FE9D5BB7-0020-4C1E-AC6E-43DB3FC50AA9}" presName="sibTrans" presStyleCnt="0"/>
      <dgm:spPr/>
    </dgm:pt>
    <dgm:pt modelId="{8AFB524D-48C0-4D56-82A6-613256316FED}" type="pres">
      <dgm:prSet presAssocID="{D3B72BFD-B5A2-40BB-8F8C-C67BB3E59BE4}" presName="node" presStyleLbl="node1" presStyleIdx="5" presStyleCnt="10">
        <dgm:presLayoutVars>
          <dgm:bulletEnabled val="1"/>
        </dgm:presLayoutVars>
      </dgm:prSet>
      <dgm:spPr/>
    </dgm:pt>
    <dgm:pt modelId="{6504C9D5-1E02-4778-9222-C3505C1580FA}" type="pres">
      <dgm:prSet presAssocID="{06209E99-A4A6-4762-A24C-CD15F5411142}" presName="sibTrans" presStyleCnt="0"/>
      <dgm:spPr/>
    </dgm:pt>
    <dgm:pt modelId="{13C6F565-1979-4B54-A4E6-297DAD69C04D}" type="pres">
      <dgm:prSet presAssocID="{2C22E0DA-9DE1-4632-B19D-4C4C507CBEF7}" presName="node" presStyleLbl="node1" presStyleIdx="6" presStyleCnt="10">
        <dgm:presLayoutVars>
          <dgm:bulletEnabled val="1"/>
        </dgm:presLayoutVars>
      </dgm:prSet>
      <dgm:spPr/>
    </dgm:pt>
    <dgm:pt modelId="{BDC2A71C-31B6-46D7-AC0F-108D261389C0}" type="pres">
      <dgm:prSet presAssocID="{98C6CC7E-6616-4890-AFFA-84466388633F}" presName="sibTrans" presStyleCnt="0"/>
      <dgm:spPr/>
    </dgm:pt>
    <dgm:pt modelId="{BD88B441-A89D-49AD-827A-554E79AF0AEF}" type="pres">
      <dgm:prSet presAssocID="{25785232-6D04-4DE9-B55D-6775BE3DE9AB}" presName="node" presStyleLbl="node1" presStyleIdx="7" presStyleCnt="10">
        <dgm:presLayoutVars>
          <dgm:bulletEnabled val="1"/>
        </dgm:presLayoutVars>
      </dgm:prSet>
      <dgm:spPr/>
    </dgm:pt>
    <dgm:pt modelId="{7CFD4C5B-BC67-4F89-87EE-37C8DB05C1FF}" type="pres">
      <dgm:prSet presAssocID="{A8C4575F-F7C9-4EED-968E-2A5CC59978B1}" presName="sibTrans" presStyleCnt="0"/>
      <dgm:spPr/>
    </dgm:pt>
    <dgm:pt modelId="{EB9B92F7-2FC0-49E5-BA3F-559641EEDB22}" type="pres">
      <dgm:prSet presAssocID="{05443F6A-BD55-4906-B073-A465CCA205F4}" presName="node" presStyleLbl="node1" presStyleIdx="8" presStyleCnt="10">
        <dgm:presLayoutVars>
          <dgm:bulletEnabled val="1"/>
        </dgm:presLayoutVars>
      </dgm:prSet>
      <dgm:spPr/>
    </dgm:pt>
    <dgm:pt modelId="{150D5776-0400-4823-B614-6905C6A99732}" type="pres">
      <dgm:prSet presAssocID="{27F6D740-F49F-4E68-A0FF-E3D27A95702A}" presName="sibTrans" presStyleCnt="0"/>
      <dgm:spPr/>
    </dgm:pt>
    <dgm:pt modelId="{13724FB8-5C3E-44E5-B669-C7FF59F8F14D}" type="pres">
      <dgm:prSet presAssocID="{82889C4D-FFB4-47AD-9165-FEAF09B991E0}" presName="node" presStyleLbl="node1" presStyleIdx="9" presStyleCnt="10">
        <dgm:presLayoutVars>
          <dgm:bulletEnabled val="1"/>
        </dgm:presLayoutVars>
      </dgm:prSet>
      <dgm:spPr/>
    </dgm:pt>
  </dgm:ptLst>
  <dgm:cxnLst>
    <dgm:cxn modelId="{8B587F0B-952B-4E9A-83BA-587782B1E44B}" srcId="{7E09C035-E706-49F0-ACFD-3928D13FC57B}" destId="{1C39415B-E4E7-464D-8E3E-6FE16304A9A4}" srcOrd="3" destOrd="0" parTransId="{28F8E728-FEE1-4536-92CA-2EF655655AAF}" sibTransId="{D96D2A5C-09F1-429B-8C94-036BA9C12AE5}"/>
    <dgm:cxn modelId="{2C1A702A-067A-4107-A48B-A78C8DBCF70F}" type="presOf" srcId="{D3B72BFD-B5A2-40BB-8F8C-C67BB3E59BE4}" destId="{8AFB524D-48C0-4D56-82A6-613256316FED}" srcOrd="0" destOrd="0" presId="urn:microsoft.com/office/officeart/2005/8/layout/default"/>
    <dgm:cxn modelId="{B1334032-987B-4A90-8FE4-D441E4107AA6}" type="presOf" srcId="{37F06906-5403-4751-B7FA-2C52DB1B414C}" destId="{A36B4A27-C047-494D-9594-B9BD7D49FF02}" srcOrd="0" destOrd="0" presId="urn:microsoft.com/office/officeart/2005/8/layout/default"/>
    <dgm:cxn modelId="{50649B42-CD79-4DA5-ACAC-B933A770346B}" srcId="{7E09C035-E706-49F0-ACFD-3928D13FC57B}" destId="{05443F6A-BD55-4906-B073-A465CCA205F4}" srcOrd="8" destOrd="0" parTransId="{F8784C50-E192-43B5-A331-D56C1F2CE430}" sibTransId="{27F6D740-F49F-4E68-A0FF-E3D27A95702A}"/>
    <dgm:cxn modelId="{91CC5649-1803-44C0-8A00-219BF058BDE2}" type="presOf" srcId="{AE3B9D6A-7687-43F5-94BD-20563DF968B5}" destId="{ED3F9B25-4EC3-4652-84B2-75C77C186B05}" srcOrd="0" destOrd="0" presId="urn:microsoft.com/office/officeart/2005/8/layout/default"/>
    <dgm:cxn modelId="{B581904B-3C01-410F-9878-CDFEC82FA406}" srcId="{7E09C035-E706-49F0-ACFD-3928D13FC57B}" destId="{D3B72BFD-B5A2-40BB-8F8C-C67BB3E59BE4}" srcOrd="5" destOrd="0" parTransId="{46DBA943-50DF-4EBB-8D8D-6634C8111C32}" sibTransId="{06209E99-A4A6-4762-A24C-CD15F5411142}"/>
    <dgm:cxn modelId="{EDCDF44B-B48D-49CB-B6D1-20547573F25F}" srcId="{7E09C035-E706-49F0-ACFD-3928D13FC57B}" destId="{2C22E0DA-9DE1-4632-B19D-4C4C507CBEF7}" srcOrd="6" destOrd="0" parTransId="{1D355BC7-1E44-430D-93E5-C7415E3E4AC1}" sibTransId="{98C6CC7E-6616-4890-AFFA-84466388633F}"/>
    <dgm:cxn modelId="{9FABE453-1CFB-4F3E-8EA7-D319A9ED507B}" srcId="{7E09C035-E706-49F0-ACFD-3928D13FC57B}" destId="{3A99B091-F325-4921-AA94-B694B66A3539}" srcOrd="0" destOrd="0" parTransId="{999B30B1-1F43-47BB-9EC8-F9EFB5760C32}" sibTransId="{72D92095-FFF2-44A4-B4C9-D1DE66015E22}"/>
    <dgm:cxn modelId="{EEFE3454-4734-4C0F-B329-BF789922D354}" srcId="{7E09C035-E706-49F0-ACFD-3928D13FC57B}" destId="{82889C4D-FFB4-47AD-9165-FEAF09B991E0}" srcOrd="9" destOrd="0" parTransId="{A423AE54-4E24-455E-81A1-6C6E84319386}" sibTransId="{4469BDD8-2A74-46B4-8540-7FA096DB6D37}"/>
    <dgm:cxn modelId="{BE8D7855-F244-4FE5-8476-8E46C4AF87A6}" srcId="{7E09C035-E706-49F0-ACFD-3928D13FC57B}" destId="{165D4DF0-C1DB-44BF-9C9E-B1AA12C0F972}" srcOrd="1" destOrd="0" parTransId="{97A0EE82-0407-40AE-8143-28213027D83B}" sibTransId="{4AB14899-A1F2-483C-B5B2-6A2E119B8C8E}"/>
    <dgm:cxn modelId="{2C3AFE62-5E18-46DF-9629-0F09A953D7AD}" srcId="{7E09C035-E706-49F0-ACFD-3928D13FC57B}" destId="{AE3B9D6A-7687-43F5-94BD-20563DF968B5}" srcOrd="4" destOrd="0" parTransId="{D80AC066-4B6B-448D-9316-0A6408031A7E}" sibTransId="{FE9D5BB7-0020-4C1E-AC6E-43DB3FC50AA9}"/>
    <dgm:cxn modelId="{FE7D5477-ECD5-4AC4-A35D-A56F679A1896}" type="presOf" srcId="{05443F6A-BD55-4906-B073-A465CCA205F4}" destId="{EB9B92F7-2FC0-49E5-BA3F-559641EEDB22}" srcOrd="0" destOrd="0" presId="urn:microsoft.com/office/officeart/2005/8/layout/default"/>
    <dgm:cxn modelId="{F01E469A-CAA3-4652-BC3D-48D272287D2E}" type="presOf" srcId="{82889C4D-FFB4-47AD-9165-FEAF09B991E0}" destId="{13724FB8-5C3E-44E5-B669-C7FF59F8F14D}" srcOrd="0" destOrd="0" presId="urn:microsoft.com/office/officeart/2005/8/layout/default"/>
    <dgm:cxn modelId="{DA156BB2-E35C-4091-81A7-74291E81FF5F}" type="presOf" srcId="{3A99B091-F325-4921-AA94-B694B66A3539}" destId="{E77EC937-9655-4265-8017-B6B113CCC27E}" srcOrd="0" destOrd="0" presId="urn:microsoft.com/office/officeart/2005/8/layout/default"/>
    <dgm:cxn modelId="{CC1446BD-101D-44EB-8557-A1C83D10E521}" type="presOf" srcId="{165D4DF0-C1DB-44BF-9C9E-B1AA12C0F972}" destId="{79685CE8-236C-4AD2-A9C8-5F434AF1602E}" srcOrd="0" destOrd="0" presId="urn:microsoft.com/office/officeart/2005/8/layout/default"/>
    <dgm:cxn modelId="{BBD738C2-6417-4C73-B3D0-A9B69B3F05A4}" type="presOf" srcId="{25785232-6D04-4DE9-B55D-6775BE3DE9AB}" destId="{BD88B441-A89D-49AD-827A-554E79AF0AEF}" srcOrd="0" destOrd="0" presId="urn:microsoft.com/office/officeart/2005/8/layout/default"/>
    <dgm:cxn modelId="{93EE8ACF-B275-4628-B39D-CFC545EE4556}" type="presOf" srcId="{1C39415B-E4E7-464D-8E3E-6FE16304A9A4}" destId="{DAF112C5-119A-4820-AED1-B3598E5D2C44}" srcOrd="0" destOrd="0" presId="urn:microsoft.com/office/officeart/2005/8/layout/default"/>
    <dgm:cxn modelId="{FF973DD2-C341-45F8-B146-7CC9AE152FC9}" srcId="{7E09C035-E706-49F0-ACFD-3928D13FC57B}" destId="{25785232-6D04-4DE9-B55D-6775BE3DE9AB}" srcOrd="7" destOrd="0" parTransId="{7599B43E-FB64-4BAF-AA85-C6A7A3C62441}" sibTransId="{A8C4575F-F7C9-4EED-968E-2A5CC59978B1}"/>
    <dgm:cxn modelId="{19ED82D4-93AC-40E5-B013-CECD217E748C}" type="presOf" srcId="{7E09C035-E706-49F0-ACFD-3928D13FC57B}" destId="{FB813BCC-1FDC-4B7D-99F4-A17CDE3E70D8}" srcOrd="0" destOrd="0" presId="urn:microsoft.com/office/officeart/2005/8/layout/default"/>
    <dgm:cxn modelId="{14244CEC-83B9-4D98-BC70-8A6CF5DA1C1B}" srcId="{7E09C035-E706-49F0-ACFD-3928D13FC57B}" destId="{37F06906-5403-4751-B7FA-2C52DB1B414C}" srcOrd="2" destOrd="0" parTransId="{BC2D276D-6D10-4082-AFB0-9AF124144C9D}" sibTransId="{98646879-3A98-4C84-98FA-8B4F6DD5C950}"/>
    <dgm:cxn modelId="{3253B2F6-9F77-407B-95AB-D45C7AFD2EC6}" type="presOf" srcId="{2C22E0DA-9DE1-4632-B19D-4C4C507CBEF7}" destId="{13C6F565-1979-4B54-A4E6-297DAD69C04D}" srcOrd="0" destOrd="0" presId="urn:microsoft.com/office/officeart/2005/8/layout/default"/>
    <dgm:cxn modelId="{1EDD4D78-FAB0-4DA9-936E-F753CF017B9F}" type="presParOf" srcId="{FB813BCC-1FDC-4B7D-99F4-A17CDE3E70D8}" destId="{E77EC937-9655-4265-8017-B6B113CCC27E}" srcOrd="0" destOrd="0" presId="urn:microsoft.com/office/officeart/2005/8/layout/default"/>
    <dgm:cxn modelId="{03D06CEA-B941-4DD2-AB97-9307CB5E8A88}" type="presParOf" srcId="{FB813BCC-1FDC-4B7D-99F4-A17CDE3E70D8}" destId="{B564F32B-61B5-4C93-A2D3-8E3239DE485B}" srcOrd="1" destOrd="0" presId="urn:microsoft.com/office/officeart/2005/8/layout/default"/>
    <dgm:cxn modelId="{EF30A0CC-B1B5-4D66-90C5-EAB177BBE70B}" type="presParOf" srcId="{FB813BCC-1FDC-4B7D-99F4-A17CDE3E70D8}" destId="{79685CE8-236C-4AD2-A9C8-5F434AF1602E}" srcOrd="2" destOrd="0" presId="urn:microsoft.com/office/officeart/2005/8/layout/default"/>
    <dgm:cxn modelId="{267FE3BE-9BC7-409F-ACF3-EE75F7624FB1}" type="presParOf" srcId="{FB813BCC-1FDC-4B7D-99F4-A17CDE3E70D8}" destId="{E11DB476-5AD5-4610-A0D1-8C37EEA37420}" srcOrd="3" destOrd="0" presId="urn:microsoft.com/office/officeart/2005/8/layout/default"/>
    <dgm:cxn modelId="{8B946440-CA56-48D5-995B-F5F1BDA16742}" type="presParOf" srcId="{FB813BCC-1FDC-4B7D-99F4-A17CDE3E70D8}" destId="{A36B4A27-C047-494D-9594-B9BD7D49FF02}" srcOrd="4" destOrd="0" presId="urn:microsoft.com/office/officeart/2005/8/layout/default"/>
    <dgm:cxn modelId="{6A8CF922-6550-420F-89C4-994962983241}" type="presParOf" srcId="{FB813BCC-1FDC-4B7D-99F4-A17CDE3E70D8}" destId="{45F35CEA-2A83-436B-86D8-1BFF64B0E10A}" srcOrd="5" destOrd="0" presId="urn:microsoft.com/office/officeart/2005/8/layout/default"/>
    <dgm:cxn modelId="{D5322944-A5CB-4D56-AD60-33555C5E6D64}" type="presParOf" srcId="{FB813BCC-1FDC-4B7D-99F4-A17CDE3E70D8}" destId="{DAF112C5-119A-4820-AED1-B3598E5D2C44}" srcOrd="6" destOrd="0" presId="urn:microsoft.com/office/officeart/2005/8/layout/default"/>
    <dgm:cxn modelId="{E62ADB07-07CC-4D82-8309-3061E06F4EF7}" type="presParOf" srcId="{FB813BCC-1FDC-4B7D-99F4-A17CDE3E70D8}" destId="{468B118C-1CD2-48A6-A07C-52B03FDC5B83}" srcOrd="7" destOrd="0" presId="urn:microsoft.com/office/officeart/2005/8/layout/default"/>
    <dgm:cxn modelId="{CD7632A6-7AE4-43E4-AB0E-EA35035B35F2}" type="presParOf" srcId="{FB813BCC-1FDC-4B7D-99F4-A17CDE3E70D8}" destId="{ED3F9B25-4EC3-4652-84B2-75C77C186B05}" srcOrd="8" destOrd="0" presId="urn:microsoft.com/office/officeart/2005/8/layout/default"/>
    <dgm:cxn modelId="{C8F3A9AA-7696-4AFA-AC83-7FFF6966C625}" type="presParOf" srcId="{FB813BCC-1FDC-4B7D-99F4-A17CDE3E70D8}" destId="{851DCEC6-2E53-49B4-A1FB-01562B39460B}" srcOrd="9" destOrd="0" presId="urn:microsoft.com/office/officeart/2005/8/layout/default"/>
    <dgm:cxn modelId="{9AA73528-B6A8-4766-8AFE-D66D18C088E3}" type="presParOf" srcId="{FB813BCC-1FDC-4B7D-99F4-A17CDE3E70D8}" destId="{8AFB524D-48C0-4D56-82A6-613256316FED}" srcOrd="10" destOrd="0" presId="urn:microsoft.com/office/officeart/2005/8/layout/default"/>
    <dgm:cxn modelId="{0C3545D2-4BE6-4EC3-ADDA-F8D6434CF442}" type="presParOf" srcId="{FB813BCC-1FDC-4B7D-99F4-A17CDE3E70D8}" destId="{6504C9D5-1E02-4778-9222-C3505C1580FA}" srcOrd="11" destOrd="0" presId="urn:microsoft.com/office/officeart/2005/8/layout/default"/>
    <dgm:cxn modelId="{CB9C6D1F-E151-464C-B999-7A79B5BBDCF9}" type="presParOf" srcId="{FB813BCC-1FDC-4B7D-99F4-A17CDE3E70D8}" destId="{13C6F565-1979-4B54-A4E6-297DAD69C04D}" srcOrd="12" destOrd="0" presId="urn:microsoft.com/office/officeart/2005/8/layout/default"/>
    <dgm:cxn modelId="{52E14CE5-F172-4ADE-8BB7-AC035BB4FBD2}" type="presParOf" srcId="{FB813BCC-1FDC-4B7D-99F4-A17CDE3E70D8}" destId="{BDC2A71C-31B6-46D7-AC0F-108D261389C0}" srcOrd="13" destOrd="0" presId="urn:microsoft.com/office/officeart/2005/8/layout/default"/>
    <dgm:cxn modelId="{0014D7A6-4352-4704-B66C-CAE938A15B2D}" type="presParOf" srcId="{FB813BCC-1FDC-4B7D-99F4-A17CDE3E70D8}" destId="{BD88B441-A89D-49AD-827A-554E79AF0AEF}" srcOrd="14" destOrd="0" presId="urn:microsoft.com/office/officeart/2005/8/layout/default"/>
    <dgm:cxn modelId="{9F9DA6C2-8C51-4C1A-828F-826667AB8D8D}" type="presParOf" srcId="{FB813BCC-1FDC-4B7D-99F4-A17CDE3E70D8}" destId="{7CFD4C5B-BC67-4F89-87EE-37C8DB05C1FF}" srcOrd="15" destOrd="0" presId="urn:microsoft.com/office/officeart/2005/8/layout/default"/>
    <dgm:cxn modelId="{E5FAC0D0-0791-4838-936A-CDB580AF30C8}" type="presParOf" srcId="{FB813BCC-1FDC-4B7D-99F4-A17CDE3E70D8}" destId="{EB9B92F7-2FC0-49E5-BA3F-559641EEDB22}" srcOrd="16" destOrd="0" presId="urn:microsoft.com/office/officeart/2005/8/layout/default"/>
    <dgm:cxn modelId="{5CF230E5-736B-48A8-895B-DFE0CBF7B29D}" type="presParOf" srcId="{FB813BCC-1FDC-4B7D-99F4-A17CDE3E70D8}" destId="{150D5776-0400-4823-B614-6905C6A99732}" srcOrd="17" destOrd="0" presId="urn:microsoft.com/office/officeart/2005/8/layout/default"/>
    <dgm:cxn modelId="{9E091AC2-EAA9-4412-B17B-6BB21535CFBA}" type="presParOf" srcId="{FB813BCC-1FDC-4B7D-99F4-A17CDE3E70D8}" destId="{13724FB8-5C3E-44E5-B669-C7FF59F8F14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B048E-606E-4C7B-A14B-B843469D4567}" type="doc">
      <dgm:prSet loTypeId="urn:microsoft.com/office/officeart/2016/7/layout/BasicProcessNew" loCatId="process" qsTypeId="urn:microsoft.com/office/officeart/2005/8/quickstyle/simple5" qsCatId="simple" csTypeId="urn:microsoft.com/office/officeart/2005/8/colors/colorful5" csCatId="colorful"/>
      <dgm:spPr/>
      <dgm:t>
        <a:bodyPr/>
        <a:lstStyle/>
        <a:p>
          <a:endParaRPr lang="en-US"/>
        </a:p>
      </dgm:t>
    </dgm:pt>
    <dgm:pt modelId="{70105255-1046-4FB5-954E-6837C5F0971A}">
      <dgm:prSet/>
      <dgm:spPr/>
      <dgm:t>
        <a:bodyPr/>
        <a:lstStyle/>
        <a:p>
          <a:r>
            <a:rPr lang="en-US"/>
            <a:t>Learn and/or improve your practical catering skills by planning and preparing a variety of dishes. </a:t>
          </a:r>
        </a:p>
      </dgm:t>
    </dgm:pt>
    <dgm:pt modelId="{A359A466-FAF8-4429-B45A-064B634C1ED0}" type="parTrans" cxnId="{2EB23CC4-8C3F-4ECD-8937-F32793DDD7B2}">
      <dgm:prSet/>
      <dgm:spPr/>
      <dgm:t>
        <a:bodyPr/>
        <a:lstStyle/>
        <a:p>
          <a:endParaRPr lang="en-US"/>
        </a:p>
      </dgm:t>
    </dgm:pt>
    <dgm:pt modelId="{5B81F677-8D32-44B6-BD4B-A301BE3C1416}" type="sibTrans" cxnId="{2EB23CC4-8C3F-4ECD-8937-F32793DDD7B2}">
      <dgm:prSet/>
      <dgm:spPr/>
      <dgm:t>
        <a:bodyPr/>
        <a:lstStyle/>
        <a:p>
          <a:endParaRPr lang="en-US"/>
        </a:p>
      </dgm:t>
    </dgm:pt>
    <dgm:pt modelId="{E084FB74-9B1E-4E57-A029-35956E22CA86}">
      <dgm:prSet/>
      <dgm:spPr/>
      <dgm:t>
        <a:bodyPr/>
        <a:lstStyle/>
        <a:p>
          <a:r>
            <a:rPr lang="en-US"/>
            <a:t>Develop leadership, teamworking and customer service skills by taking part in a number of charity events.</a:t>
          </a:r>
        </a:p>
      </dgm:t>
    </dgm:pt>
    <dgm:pt modelId="{2CB543A9-58BA-485E-A458-7293843E838E}" type="parTrans" cxnId="{E8ADC197-9053-40E8-9990-06409A16563D}">
      <dgm:prSet/>
      <dgm:spPr/>
      <dgm:t>
        <a:bodyPr/>
        <a:lstStyle/>
        <a:p>
          <a:endParaRPr lang="en-US"/>
        </a:p>
      </dgm:t>
    </dgm:pt>
    <dgm:pt modelId="{90C45361-51BD-4051-A252-CF602B68E9E7}" type="sibTrans" cxnId="{E8ADC197-9053-40E8-9990-06409A16563D}">
      <dgm:prSet/>
      <dgm:spPr/>
      <dgm:t>
        <a:bodyPr/>
        <a:lstStyle/>
        <a:p>
          <a:endParaRPr lang="en-US"/>
        </a:p>
      </dgm:t>
    </dgm:pt>
    <dgm:pt modelId="{DC9F4519-433A-4279-94B8-19CCF0DA7119}">
      <dgm:prSet/>
      <dgm:spPr/>
      <dgm:t>
        <a:bodyPr/>
        <a:lstStyle/>
        <a:p>
          <a:r>
            <a:rPr lang="en-US"/>
            <a:t>Opportunity to obtain a Level 2 Award in Food Safety and Hygiene from the Royal Society of Public Health – this can be used to help gain employment in the Hospitality Sector.</a:t>
          </a:r>
        </a:p>
      </dgm:t>
    </dgm:pt>
    <dgm:pt modelId="{A9CCCE49-BAF0-4E61-B1CA-1AA4DAC3433D}" type="parTrans" cxnId="{5BD6FD72-4DEE-431F-86CD-0C54F7367A83}">
      <dgm:prSet/>
      <dgm:spPr/>
      <dgm:t>
        <a:bodyPr/>
        <a:lstStyle/>
        <a:p>
          <a:endParaRPr lang="en-US"/>
        </a:p>
      </dgm:t>
    </dgm:pt>
    <dgm:pt modelId="{22A890A6-E081-42DE-BCC4-2438B92E1014}" type="sibTrans" cxnId="{5BD6FD72-4DEE-431F-86CD-0C54F7367A83}">
      <dgm:prSet/>
      <dgm:spPr/>
      <dgm:t>
        <a:bodyPr/>
        <a:lstStyle/>
        <a:p>
          <a:endParaRPr lang="en-US"/>
        </a:p>
      </dgm:t>
    </dgm:pt>
    <dgm:pt modelId="{2DD6E9CD-7EF1-7245-9252-02914527E97E}" type="pres">
      <dgm:prSet presAssocID="{7AEB048E-606E-4C7B-A14B-B843469D4567}" presName="Name0" presStyleCnt="0">
        <dgm:presLayoutVars>
          <dgm:dir/>
          <dgm:resizeHandles val="exact"/>
        </dgm:presLayoutVars>
      </dgm:prSet>
      <dgm:spPr/>
    </dgm:pt>
    <dgm:pt modelId="{25A88D97-6F8C-5C46-8DD6-4589736BCBC4}" type="pres">
      <dgm:prSet presAssocID="{70105255-1046-4FB5-954E-6837C5F0971A}" presName="node" presStyleLbl="node1" presStyleIdx="0" presStyleCnt="5">
        <dgm:presLayoutVars>
          <dgm:bulletEnabled val="1"/>
        </dgm:presLayoutVars>
      </dgm:prSet>
      <dgm:spPr/>
    </dgm:pt>
    <dgm:pt modelId="{55AB5491-2FFC-C140-ABD5-8B67C67E5B53}" type="pres">
      <dgm:prSet presAssocID="{5B81F677-8D32-44B6-BD4B-A301BE3C1416}" presName="sibTransSpacerBeforeConnector" presStyleCnt="0"/>
      <dgm:spPr/>
    </dgm:pt>
    <dgm:pt modelId="{4EC7171C-D410-0F42-A4FA-81435E753494}" type="pres">
      <dgm:prSet presAssocID="{5B81F677-8D32-44B6-BD4B-A301BE3C1416}" presName="sibTrans" presStyleLbl="node1" presStyleIdx="1" presStyleCnt="5"/>
      <dgm:spPr/>
    </dgm:pt>
    <dgm:pt modelId="{D05B24CF-2832-994D-9FA9-D8A93C68A67B}" type="pres">
      <dgm:prSet presAssocID="{5B81F677-8D32-44B6-BD4B-A301BE3C1416}" presName="sibTransSpacerAfterConnector" presStyleCnt="0"/>
      <dgm:spPr/>
    </dgm:pt>
    <dgm:pt modelId="{2941CF26-55BD-6C47-94C9-14FF96434BF7}" type="pres">
      <dgm:prSet presAssocID="{E084FB74-9B1E-4E57-A029-35956E22CA86}" presName="node" presStyleLbl="node1" presStyleIdx="2" presStyleCnt="5">
        <dgm:presLayoutVars>
          <dgm:bulletEnabled val="1"/>
        </dgm:presLayoutVars>
      </dgm:prSet>
      <dgm:spPr/>
    </dgm:pt>
    <dgm:pt modelId="{74F31C48-582A-664E-84A8-0574611FAD8B}" type="pres">
      <dgm:prSet presAssocID="{90C45361-51BD-4051-A252-CF602B68E9E7}" presName="sibTransSpacerBeforeConnector" presStyleCnt="0"/>
      <dgm:spPr/>
    </dgm:pt>
    <dgm:pt modelId="{C69675A8-89D9-C943-A3B7-116134D0A3D5}" type="pres">
      <dgm:prSet presAssocID="{90C45361-51BD-4051-A252-CF602B68E9E7}" presName="sibTrans" presStyleLbl="node1" presStyleIdx="3" presStyleCnt="5"/>
      <dgm:spPr/>
    </dgm:pt>
    <dgm:pt modelId="{9E4A6DF0-CE2D-0142-AD1C-48E0880B7BB3}" type="pres">
      <dgm:prSet presAssocID="{90C45361-51BD-4051-A252-CF602B68E9E7}" presName="sibTransSpacerAfterConnector" presStyleCnt="0"/>
      <dgm:spPr/>
    </dgm:pt>
    <dgm:pt modelId="{D398A782-1F4C-B14F-A69D-438610CC50A6}" type="pres">
      <dgm:prSet presAssocID="{DC9F4519-433A-4279-94B8-19CCF0DA7119}" presName="node" presStyleLbl="node1" presStyleIdx="4" presStyleCnt="5">
        <dgm:presLayoutVars>
          <dgm:bulletEnabled val="1"/>
        </dgm:presLayoutVars>
      </dgm:prSet>
      <dgm:spPr/>
    </dgm:pt>
  </dgm:ptLst>
  <dgm:cxnLst>
    <dgm:cxn modelId="{BBA8071F-7FF0-8D4C-89E6-933788D932BC}" type="presOf" srcId="{E084FB74-9B1E-4E57-A029-35956E22CA86}" destId="{2941CF26-55BD-6C47-94C9-14FF96434BF7}" srcOrd="0" destOrd="0" presId="urn:microsoft.com/office/officeart/2016/7/layout/BasicProcessNew"/>
    <dgm:cxn modelId="{3A2FCF47-1FBE-7F48-8A8D-455D488D1BAF}" type="presOf" srcId="{70105255-1046-4FB5-954E-6837C5F0971A}" destId="{25A88D97-6F8C-5C46-8DD6-4589736BCBC4}" srcOrd="0" destOrd="0" presId="urn:microsoft.com/office/officeart/2016/7/layout/BasicProcessNew"/>
    <dgm:cxn modelId="{B8D3F566-2AE0-9243-9E81-2B3AC040D820}" type="presOf" srcId="{7AEB048E-606E-4C7B-A14B-B843469D4567}" destId="{2DD6E9CD-7EF1-7245-9252-02914527E97E}" srcOrd="0" destOrd="0" presId="urn:microsoft.com/office/officeart/2016/7/layout/BasicProcessNew"/>
    <dgm:cxn modelId="{5BD6FD72-4DEE-431F-86CD-0C54F7367A83}" srcId="{7AEB048E-606E-4C7B-A14B-B843469D4567}" destId="{DC9F4519-433A-4279-94B8-19CCF0DA7119}" srcOrd="2" destOrd="0" parTransId="{A9CCCE49-BAF0-4E61-B1CA-1AA4DAC3433D}" sibTransId="{22A890A6-E081-42DE-BCC4-2438B92E1014}"/>
    <dgm:cxn modelId="{E8ADC197-9053-40E8-9990-06409A16563D}" srcId="{7AEB048E-606E-4C7B-A14B-B843469D4567}" destId="{E084FB74-9B1E-4E57-A029-35956E22CA86}" srcOrd="1" destOrd="0" parTransId="{2CB543A9-58BA-485E-A458-7293843E838E}" sibTransId="{90C45361-51BD-4051-A252-CF602B68E9E7}"/>
    <dgm:cxn modelId="{B944E59D-9420-F148-ADF2-1AD57ED07932}" type="presOf" srcId="{5B81F677-8D32-44B6-BD4B-A301BE3C1416}" destId="{4EC7171C-D410-0F42-A4FA-81435E753494}" srcOrd="0" destOrd="0" presId="urn:microsoft.com/office/officeart/2016/7/layout/BasicProcessNew"/>
    <dgm:cxn modelId="{EEF52EB8-B80B-F140-BA7D-066E32010E29}" type="presOf" srcId="{90C45361-51BD-4051-A252-CF602B68E9E7}" destId="{C69675A8-89D9-C943-A3B7-116134D0A3D5}" srcOrd="0" destOrd="0" presId="urn:microsoft.com/office/officeart/2016/7/layout/BasicProcessNew"/>
    <dgm:cxn modelId="{2EB23CC4-8C3F-4ECD-8937-F32793DDD7B2}" srcId="{7AEB048E-606E-4C7B-A14B-B843469D4567}" destId="{70105255-1046-4FB5-954E-6837C5F0971A}" srcOrd="0" destOrd="0" parTransId="{A359A466-FAF8-4429-B45A-064B634C1ED0}" sibTransId="{5B81F677-8D32-44B6-BD4B-A301BE3C1416}"/>
    <dgm:cxn modelId="{0637CFE4-5724-724B-8262-D6E91CFB8D0C}" type="presOf" srcId="{DC9F4519-433A-4279-94B8-19CCF0DA7119}" destId="{D398A782-1F4C-B14F-A69D-438610CC50A6}" srcOrd="0" destOrd="0" presId="urn:microsoft.com/office/officeart/2016/7/layout/BasicProcessNew"/>
    <dgm:cxn modelId="{A39518E0-92DD-0545-B661-651F0965758E}" type="presParOf" srcId="{2DD6E9CD-7EF1-7245-9252-02914527E97E}" destId="{25A88D97-6F8C-5C46-8DD6-4589736BCBC4}" srcOrd="0" destOrd="0" presId="urn:microsoft.com/office/officeart/2016/7/layout/BasicProcessNew"/>
    <dgm:cxn modelId="{B4B47A01-E715-7945-8CC5-FC2DE39B85A6}" type="presParOf" srcId="{2DD6E9CD-7EF1-7245-9252-02914527E97E}" destId="{55AB5491-2FFC-C140-ABD5-8B67C67E5B53}" srcOrd="1" destOrd="0" presId="urn:microsoft.com/office/officeart/2016/7/layout/BasicProcessNew"/>
    <dgm:cxn modelId="{FA7CA5C9-3386-BA4F-8008-04609E18DCD8}" type="presParOf" srcId="{2DD6E9CD-7EF1-7245-9252-02914527E97E}" destId="{4EC7171C-D410-0F42-A4FA-81435E753494}" srcOrd="2" destOrd="0" presId="urn:microsoft.com/office/officeart/2016/7/layout/BasicProcessNew"/>
    <dgm:cxn modelId="{20D31C5E-B477-3647-B974-E5FE9FE7B28B}" type="presParOf" srcId="{2DD6E9CD-7EF1-7245-9252-02914527E97E}" destId="{D05B24CF-2832-994D-9FA9-D8A93C68A67B}" srcOrd="3" destOrd="0" presId="urn:microsoft.com/office/officeart/2016/7/layout/BasicProcessNew"/>
    <dgm:cxn modelId="{1650636F-CEBF-624A-AAA7-FD43322D13AE}" type="presParOf" srcId="{2DD6E9CD-7EF1-7245-9252-02914527E97E}" destId="{2941CF26-55BD-6C47-94C9-14FF96434BF7}" srcOrd="4" destOrd="0" presId="urn:microsoft.com/office/officeart/2016/7/layout/BasicProcessNew"/>
    <dgm:cxn modelId="{BEB83542-CDE9-F848-BCAF-3DADFBB69045}" type="presParOf" srcId="{2DD6E9CD-7EF1-7245-9252-02914527E97E}" destId="{74F31C48-582A-664E-84A8-0574611FAD8B}" srcOrd="5" destOrd="0" presId="urn:microsoft.com/office/officeart/2016/7/layout/BasicProcessNew"/>
    <dgm:cxn modelId="{001222E9-8603-9149-880B-5BB04441E73E}" type="presParOf" srcId="{2DD6E9CD-7EF1-7245-9252-02914527E97E}" destId="{C69675A8-89D9-C943-A3B7-116134D0A3D5}" srcOrd="6" destOrd="0" presId="urn:microsoft.com/office/officeart/2016/7/layout/BasicProcessNew"/>
    <dgm:cxn modelId="{1CBA916F-D53C-BD44-BCED-7E20BD306383}" type="presParOf" srcId="{2DD6E9CD-7EF1-7245-9252-02914527E97E}" destId="{9E4A6DF0-CE2D-0142-AD1C-48E0880B7BB3}" srcOrd="7" destOrd="0" presId="urn:microsoft.com/office/officeart/2016/7/layout/BasicProcessNew"/>
    <dgm:cxn modelId="{F760DDE1-ADA2-A441-AD60-1762A3F4ECF8}" type="presParOf" srcId="{2DD6E9CD-7EF1-7245-9252-02914527E97E}" destId="{D398A782-1F4C-B14F-A69D-438610CC50A6}"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1B7B2-F064-4700-B7C2-666EE1965FB9}" type="doc">
      <dgm:prSet loTypeId="urn:microsoft.com/office/officeart/2018/2/layout/Icon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F21F131E-0688-47C6-A1BE-45E7BCC2CC55}">
      <dgm:prSet/>
      <dgm:spPr/>
      <dgm:t>
        <a:bodyPr/>
        <a:lstStyle/>
        <a:p>
          <a:r>
            <a:rPr lang="en-GB"/>
            <a:t>Focus on Boxing styled circuit training</a:t>
          </a:r>
          <a:endParaRPr lang="en-US"/>
        </a:p>
      </dgm:t>
    </dgm:pt>
    <dgm:pt modelId="{C08E6448-B3FA-48B1-8343-C11610B44031}" type="parTrans" cxnId="{66C75080-8F82-4A14-BDD9-9AE70520EFC1}">
      <dgm:prSet/>
      <dgm:spPr/>
      <dgm:t>
        <a:bodyPr/>
        <a:lstStyle/>
        <a:p>
          <a:endParaRPr lang="en-US"/>
        </a:p>
      </dgm:t>
    </dgm:pt>
    <dgm:pt modelId="{592AA667-BFAD-4300-8D2F-D51AB865A13C}" type="sibTrans" cxnId="{66C75080-8F82-4A14-BDD9-9AE70520EFC1}">
      <dgm:prSet/>
      <dgm:spPr/>
      <dgm:t>
        <a:bodyPr/>
        <a:lstStyle/>
        <a:p>
          <a:endParaRPr lang="en-US"/>
        </a:p>
      </dgm:t>
    </dgm:pt>
    <dgm:pt modelId="{A001C724-20BB-4CE4-AD7E-6A60FA28B9C2}">
      <dgm:prSet/>
      <dgm:spPr/>
      <dgm:t>
        <a:bodyPr/>
        <a:lstStyle/>
        <a:p>
          <a:r>
            <a:rPr lang="en-GB"/>
            <a:t>Develop boxing movements, coordination and fitness</a:t>
          </a:r>
          <a:endParaRPr lang="en-US"/>
        </a:p>
      </dgm:t>
    </dgm:pt>
    <dgm:pt modelId="{3ECF7A98-F19D-4BD3-B0F7-EFAA80A6DB71}" type="parTrans" cxnId="{408AD8E3-7A85-46C4-A3D1-EDE95752EBD8}">
      <dgm:prSet/>
      <dgm:spPr/>
      <dgm:t>
        <a:bodyPr/>
        <a:lstStyle/>
        <a:p>
          <a:endParaRPr lang="en-US"/>
        </a:p>
      </dgm:t>
    </dgm:pt>
    <dgm:pt modelId="{F0CB4ACC-B5AA-4E9D-89C7-689056091995}" type="sibTrans" cxnId="{408AD8E3-7A85-46C4-A3D1-EDE95752EBD8}">
      <dgm:prSet/>
      <dgm:spPr/>
      <dgm:t>
        <a:bodyPr/>
        <a:lstStyle/>
        <a:p>
          <a:endParaRPr lang="en-US"/>
        </a:p>
      </dgm:t>
    </dgm:pt>
    <dgm:pt modelId="{74BA5F25-2A36-4BEA-B579-7CFFBE1B5251}">
      <dgm:prSet/>
      <dgm:spPr/>
      <dgm:t>
        <a:bodyPr/>
        <a:lstStyle/>
        <a:p>
          <a:r>
            <a:rPr lang="en-GB"/>
            <a:t>Pad work</a:t>
          </a:r>
          <a:endParaRPr lang="en-US"/>
        </a:p>
      </dgm:t>
    </dgm:pt>
    <dgm:pt modelId="{C89F709A-F6D4-4442-94A6-1D97A5920294}" type="parTrans" cxnId="{A5A52331-BC5E-4089-942C-FD0AB55C2EDA}">
      <dgm:prSet/>
      <dgm:spPr/>
      <dgm:t>
        <a:bodyPr/>
        <a:lstStyle/>
        <a:p>
          <a:endParaRPr lang="en-US"/>
        </a:p>
      </dgm:t>
    </dgm:pt>
    <dgm:pt modelId="{CE563CA4-26BD-4299-9BB3-2D5A136D3CCD}" type="sibTrans" cxnId="{A5A52331-BC5E-4089-942C-FD0AB55C2EDA}">
      <dgm:prSet/>
      <dgm:spPr/>
      <dgm:t>
        <a:bodyPr/>
        <a:lstStyle/>
        <a:p>
          <a:endParaRPr lang="en-US"/>
        </a:p>
      </dgm:t>
    </dgm:pt>
    <dgm:pt modelId="{0F02246E-62F9-41AC-A443-D1498D1E31F1}">
      <dgm:prSet/>
      <dgm:spPr/>
      <dgm:t>
        <a:bodyPr/>
        <a:lstStyle/>
        <a:p>
          <a:r>
            <a:rPr lang="en-GB"/>
            <a:t>Striking </a:t>
          </a:r>
          <a:endParaRPr lang="en-US"/>
        </a:p>
      </dgm:t>
    </dgm:pt>
    <dgm:pt modelId="{117AB13B-0AF8-41C4-B7CD-B160DDA05193}" type="parTrans" cxnId="{77D3AB42-06B8-4137-BE24-03094351C1B0}">
      <dgm:prSet/>
      <dgm:spPr/>
      <dgm:t>
        <a:bodyPr/>
        <a:lstStyle/>
        <a:p>
          <a:endParaRPr lang="en-US"/>
        </a:p>
      </dgm:t>
    </dgm:pt>
    <dgm:pt modelId="{A2E57254-DD7A-47BB-944B-601072A2669B}" type="sibTrans" cxnId="{77D3AB42-06B8-4137-BE24-03094351C1B0}">
      <dgm:prSet/>
      <dgm:spPr/>
      <dgm:t>
        <a:bodyPr/>
        <a:lstStyle/>
        <a:p>
          <a:endParaRPr lang="en-US"/>
        </a:p>
      </dgm:t>
    </dgm:pt>
    <dgm:pt modelId="{D7E53BE8-8C28-40FC-AC1F-B51858B400C1}">
      <dgm:prSet/>
      <dgm:spPr/>
      <dgm:t>
        <a:bodyPr/>
        <a:lstStyle/>
        <a:p>
          <a:r>
            <a:rPr lang="en-GB"/>
            <a:t>Requires commitment, dedication and toughness</a:t>
          </a:r>
          <a:endParaRPr lang="en-US"/>
        </a:p>
      </dgm:t>
    </dgm:pt>
    <dgm:pt modelId="{29A7BCA0-E81A-4111-A017-DBEDD17BB4AC}" type="parTrans" cxnId="{4FB24F0A-80E8-4BD4-A035-20DADF08B4AB}">
      <dgm:prSet/>
      <dgm:spPr/>
      <dgm:t>
        <a:bodyPr/>
        <a:lstStyle/>
        <a:p>
          <a:endParaRPr lang="en-US"/>
        </a:p>
      </dgm:t>
    </dgm:pt>
    <dgm:pt modelId="{50630E8A-0117-412D-AA7A-304A998EE2BE}" type="sibTrans" cxnId="{4FB24F0A-80E8-4BD4-A035-20DADF08B4AB}">
      <dgm:prSet/>
      <dgm:spPr/>
      <dgm:t>
        <a:bodyPr/>
        <a:lstStyle/>
        <a:p>
          <a:endParaRPr lang="en-US"/>
        </a:p>
      </dgm:t>
    </dgm:pt>
    <dgm:pt modelId="{79BD310F-D254-4DC6-B662-4921CB021517}">
      <dgm:prSet/>
      <dgm:spPr/>
      <dgm:t>
        <a:bodyPr/>
        <a:lstStyle/>
        <a:p>
          <a:r>
            <a:rPr lang="en-GB"/>
            <a:t>Taken by a Boxing coach and Mr Gray</a:t>
          </a:r>
          <a:endParaRPr lang="en-US"/>
        </a:p>
      </dgm:t>
    </dgm:pt>
    <dgm:pt modelId="{1CAE8142-A1C4-47C6-B70C-7BA5AF4D417C}" type="parTrans" cxnId="{6BA5AE7E-600A-4951-BF4E-6B41AD570B8E}">
      <dgm:prSet/>
      <dgm:spPr/>
      <dgm:t>
        <a:bodyPr/>
        <a:lstStyle/>
        <a:p>
          <a:endParaRPr lang="en-US"/>
        </a:p>
      </dgm:t>
    </dgm:pt>
    <dgm:pt modelId="{5E5F6347-FA0A-4F3A-B3F0-3FB2A0EB06A0}" type="sibTrans" cxnId="{6BA5AE7E-600A-4951-BF4E-6B41AD570B8E}">
      <dgm:prSet/>
      <dgm:spPr/>
      <dgm:t>
        <a:bodyPr/>
        <a:lstStyle/>
        <a:p>
          <a:endParaRPr lang="en-US"/>
        </a:p>
      </dgm:t>
    </dgm:pt>
    <dgm:pt modelId="{83DD7B5F-5B46-4E80-910A-E2DDD677F10D}" type="pres">
      <dgm:prSet presAssocID="{69B1B7B2-F064-4700-B7C2-666EE1965FB9}" presName="root" presStyleCnt="0">
        <dgm:presLayoutVars>
          <dgm:dir/>
          <dgm:resizeHandles val="exact"/>
        </dgm:presLayoutVars>
      </dgm:prSet>
      <dgm:spPr/>
    </dgm:pt>
    <dgm:pt modelId="{BF0E6115-0732-431B-8AF6-CA8C2578E97F}" type="pres">
      <dgm:prSet presAssocID="{F21F131E-0688-47C6-A1BE-45E7BCC2CC55}" presName="compNode" presStyleCnt="0"/>
      <dgm:spPr/>
    </dgm:pt>
    <dgm:pt modelId="{B629EBAB-81F3-45A1-93E4-C8036CB2D5D4}" type="pres">
      <dgm:prSet presAssocID="{F21F131E-0688-47C6-A1BE-45E7BCC2CC55}"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A4C4572-DE49-4562-AA12-4E4371EDF973}" type="pres">
      <dgm:prSet presAssocID="{F21F131E-0688-47C6-A1BE-45E7BCC2CC55}" presName="spaceRect" presStyleCnt="0"/>
      <dgm:spPr/>
    </dgm:pt>
    <dgm:pt modelId="{B7A9BEB8-2FDA-48B4-B719-C53EFAA0C88B}" type="pres">
      <dgm:prSet presAssocID="{F21F131E-0688-47C6-A1BE-45E7BCC2CC55}" presName="textRect" presStyleLbl="revTx" presStyleIdx="0" presStyleCnt="6">
        <dgm:presLayoutVars>
          <dgm:chMax val="1"/>
          <dgm:chPref val="1"/>
        </dgm:presLayoutVars>
      </dgm:prSet>
      <dgm:spPr/>
    </dgm:pt>
    <dgm:pt modelId="{9DAA6B5C-4EBE-4CF7-8E1B-1E2C73C545F7}" type="pres">
      <dgm:prSet presAssocID="{592AA667-BFAD-4300-8D2F-D51AB865A13C}" presName="sibTrans" presStyleCnt="0"/>
      <dgm:spPr/>
    </dgm:pt>
    <dgm:pt modelId="{6975F0A5-1929-4CAB-9C27-73D898D4935A}" type="pres">
      <dgm:prSet presAssocID="{A001C724-20BB-4CE4-AD7E-6A60FA28B9C2}" presName="compNode" presStyleCnt="0"/>
      <dgm:spPr/>
    </dgm:pt>
    <dgm:pt modelId="{E6EC8DDE-A71F-45DE-BC70-ADDDF870AA07}" type="pres">
      <dgm:prSet presAssocID="{A001C724-20BB-4CE4-AD7E-6A60FA28B9C2}"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CAA6E390-4337-47CB-9A8E-A17A28A34EB2}" type="pres">
      <dgm:prSet presAssocID="{A001C724-20BB-4CE4-AD7E-6A60FA28B9C2}" presName="spaceRect" presStyleCnt="0"/>
      <dgm:spPr/>
    </dgm:pt>
    <dgm:pt modelId="{9D2189BB-97AD-4354-977D-6E75B1081837}" type="pres">
      <dgm:prSet presAssocID="{A001C724-20BB-4CE4-AD7E-6A60FA28B9C2}" presName="textRect" presStyleLbl="revTx" presStyleIdx="1" presStyleCnt="6">
        <dgm:presLayoutVars>
          <dgm:chMax val="1"/>
          <dgm:chPref val="1"/>
        </dgm:presLayoutVars>
      </dgm:prSet>
      <dgm:spPr/>
    </dgm:pt>
    <dgm:pt modelId="{EAB3B13B-0407-41D7-B544-309CCF5C65DE}" type="pres">
      <dgm:prSet presAssocID="{F0CB4ACC-B5AA-4E9D-89C7-689056091995}" presName="sibTrans" presStyleCnt="0"/>
      <dgm:spPr/>
    </dgm:pt>
    <dgm:pt modelId="{6B5FE213-7127-4897-8E6E-F54A5B3FF0F7}" type="pres">
      <dgm:prSet presAssocID="{74BA5F25-2A36-4BEA-B579-7CFFBE1B5251}" presName="compNode" presStyleCnt="0"/>
      <dgm:spPr/>
    </dgm:pt>
    <dgm:pt modelId="{E7EA5E4F-8558-4E98-8700-3DF003A57347}" type="pres">
      <dgm:prSet presAssocID="{74BA5F25-2A36-4BEA-B579-7CFFBE1B525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t"/>
        </a:ext>
      </dgm:extLst>
    </dgm:pt>
    <dgm:pt modelId="{57C969E1-C948-4A22-896C-42A6078135FD}" type="pres">
      <dgm:prSet presAssocID="{74BA5F25-2A36-4BEA-B579-7CFFBE1B5251}" presName="spaceRect" presStyleCnt="0"/>
      <dgm:spPr/>
    </dgm:pt>
    <dgm:pt modelId="{2D113B3A-CC29-49C8-9AB0-DD10673323E8}" type="pres">
      <dgm:prSet presAssocID="{74BA5F25-2A36-4BEA-B579-7CFFBE1B5251}" presName="textRect" presStyleLbl="revTx" presStyleIdx="2" presStyleCnt="6">
        <dgm:presLayoutVars>
          <dgm:chMax val="1"/>
          <dgm:chPref val="1"/>
        </dgm:presLayoutVars>
      </dgm:prSet>
      <dgm:spPr/>
    </dgm:pt>
    <dgm:pt modelId="{0B57D87B-3470-49C5-B8F5-34C18C936032}" type="pres">
      <dgm:prSet presAssocID="{CE563CA4-26BD-4299-9BB3-2D5A136D3CCD}" presName="sibTrans" presStyleCnt="0"/>
      <dgm:spPr/>
    </dgm:pt>
    <dgm:pt modelId="{33AF780F-8D89-4975-ACE8-2DD01F7E9E1D}" type="pres">
      <dgm:prSet presAssocID="{0F02246E-62F9-41AC-A443-D1498D1E31F1}" presName="compNode" presStyleCnt="0"/>
      <dgm:spPr/>
    </dgm:pt>
    <dgm:pt modelId="{97045BFB-52E5-451F-A886-5F800217CB2D}" type="pres">
      <dgm:prSet presAssocID="{0F02246E-62F9-41AC-A443-D1498D1E31F1}"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2926F620-7064-439A-911E-0E167C86C4AB}" type="pres">
      <dgm:prSet presAssocID="{0F02246E-62F9-41AC-A443-D1498D1E31F1}" presName="spaceRect" presStyleCnt="0"/>
      <dgm:spPr/>
    </dgm:pt>
    <dgm:pt modelId="{5FD9AF4C-EF6B-4667-B2DA-53F62150C643}" type="pres">
      <dgm:prSet presAssocID="{0F02246E-62F9-41AC-A443-D1498D1E31F1}" presName="textRect" presStyleLbl="revTx" presStyleIdx="3" presStyleCnt="6">
        <dgm:presLayoutVars>
          <dgm:chMax val="1"/>
          <dgm:chPref val="1"/>
        </dgm:presLayoutVars>
      </dgm:prSet>
      <dgm:spPr/>
    </dgm:pt>
    <dgm:pt modelId="{0732E589-573B-4B83-B204-F6D1DECFC1FD}" type="pres">
      <dgm:prSet presAssocID="{A2E57254-DD7A-47BB-944B-601072A2669B}" presName="sibTrans" presStyleCnt="0"/>
      <dgm:spPr/>
    </dgm:pt>
    <dgm:pt modelId="{93DA54A6-8C60-415A-B812-61CDCA36D434}" type="pres">
      <dgm:prSet presAssocID="{D7E53BE8-8C28-40FC-AC1F-B51858B400C1}" presName="compNode" presStyleCnt="0"/>
      <dgm:spPr/>
    </dgm:pt>
    <dgm:pt modelId="{C41EED75-6711-4222-912A-475ADB5007E0}" type="pres">
      <dgm:prSet presAssocID="{D7E53BE8-8C28-40FC-AC1F-B51858B400C1}"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ey"/>
        </a:ext>
      </dgm:extLst>
    </dgm:pt>
    <dgm:pt modelId="{5E5B540A-7A9C-42FC-92D6-C80F20DAFC9E}" type="pres">
      <dgm:prSet presAssocID="{D7E53BE8-8C28-40FC-AC1F-B51858B400C1}" presName="spaceRect" presStyleCnt="0"/>
      <dgm:spPr/>
    </dgm:pt>
    <dgm:pt modelId="{EBE733FD-CBBE-4BB3-A3E3-F35A9267957A}" type="pres">
      <dgm:prSet presAssocID="{D7E53BE8-8C28-40FC-AC1F-B51858B400C1}" presName="textRect" presStyleLbl="revTx" presStyleIdx="4" presStyleCnt="6">
        <dgm:presLayoutVars>
          <dgm:chMax val="1"/>
          <dgm:chPref val="1"/>
        </dgm:presLayoutVars>
      </dgm:prSet>
      <dgm:spPr/>
    </dgm:pt>
    <dgm:pt modelId="{E8B2552D-CCAE-4C2F-85DF-A900744E20D7}" type="pres">
      <dgm:prSet presAssocID="{50630E8A-0117-412D-AA7A-304A998EE2BE}" presName="sibTrans" presStyleCnt="0"/>
      <dgm:spPr/>
    </dgm:pt>
    <dgm:pt modelId="{D9BC8A9D-364C-485C-85E0-415F2AC2CC1D}" type="pres">
      <dgm:prSet presAssocID="{79BD310F-D254-4DC6-B662-4921CB021517}" presName="compNode" presStyleCnt="0"/>
      <dgm:spPr/>
    </dgm:pt>
    <dgm:pt modelId="{EFF368AF-0A6C-45BD-9200-264AA747F382}" type="pres">
      <dgm:prSet presAssocID="{79BD310F-D254-4DC6-B662-4921CB021517}"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a:ext>
      </dgm:extLst>
    </dgm:pt>
    <dgm:pt modelId="{11691FD2-BFA1-4F10-A332-89ACAD2D6A73}" type="pres">
      <dgm:prSet presAssocID="{79BD310F-D254-4DC6-B662-4921CB021517}" presName="spaceRect" presStyleCnt="0"/>
      <dgm:spPr/>
    </dgm:pt>
    <dgm:pt modelId="{790E20E5-7F91-4A12-A0AD-3D3E46C91BFD}" type="pres">
      <dgm:prSet presAssocID="{79BD310F-D254-4DC6-B662-4921CB021517}" presName="textRect" presStyleLbl="revTx" presStyleIdx="5" presStyleCnt="6">
        <dgm:presLayoutVars>
          <dgm:chMax val="1"/>
          <dgm:chPref val="1"/>
        </dgm:presLayoutVars>
      </dgm:prSet>
      <dgm:spPr/>
    </dgm:pt>
  </dgm:ptLst>
  <dgm:cxnLst>
    <dgm:cxn modelId="{4FB24F0A-80E8-4BD4-A035-20DADF08B4AB}" srcId="{69B1B7B2-F064-4700-B7C2-666EE1965FB9}" destId="{D7E53BE8-8C28-40FC-AC1F-B51858B400C1}" srcOrd="4" destOrd="0" parTransId="{29A7BCA0-E81A-4111-A017-DBEDD17BB4AC}" sibTransId="{50630E8A-0117-412D-AA7A-304A998EE2BE}"/>
    <dgm:cxn modelId="{753D260B-FA14-4227-8E54-73C73356480B}" type="presOf" srcId="{69B1B7B2-F064-4700-B7C2-666EE1965FB9}" destId="{83DD7B5F-5B46-4E80-910A-E2DDD677F10D}" srcOrd="0" destOrd="0" presId="urn:microsoft.com/office/officeart/2018/2/layout/IconLabelList"/>
    <dgm:cxn modelId="{EA7F190F-17E6-433A-A2E0-BD08E067FCF3}" type="presOf" srcId="{79BD310F-D254-4DC6-B662-4921CB021517}" destId="{790E20E5-7F91-4A12-A0AD-3D3E46C91BFD}" srcOrd="0" destOrd="0" presId="urn:microsoft.com/office/officeart/2018/2/layout/IconLabelList"/>
    <dgm:cxn modelId="{A5A52331-BC5E-4089-942C-FD0AB55C2EDA}" srcId="{69B1B7B2-F064-4700-B7C2-666EE1965FB9}" destId="{74BA5F25-2A36-4BEA-B579-7CFFBE1B5251}" srcOrd="2" destOrd="0" parTransId="{C89F709A-F6D4-4442-94A6-1D97A5920294}" sibTransId="{CE563CA4-26BD-4299-9BB3-2D5A136D3CCD}"/>
    <dgm:cxn modelId="{77D3AB42-06B8-4137-BE24-03094351C1B0}" srcId="{69B1B7B2-F064-4700-B7C2-666EE1965FB9}" destId="{0F02246E-62F9-41AC-A443-D1498D1E31F1}" srcOrd="3" destOrd="0" parTransId="{117AB13B-0AF8-41C4-B7CD-B160DDA05193}" sibTransId="{A2E57254-DD7A-47BB-944B-601072A2669B}"/>
    <dgm:cxn modelId="{997BFD69-146C-4647-AE57-5F9E3EFEB2E3}" type="presOf" srcId="{A001C724-20BB-4CE4-AD7E-6A60FA28B9C2}" destId="{9D2189BB-97AD-4354-977D-6E75B1081837}" srcOrd="0" destOrd="0" presId="urn:microsoft.com/office/officeart/2018/2/layout/IconLabelList"/>
    <dgm:cxn modelId="{2439AA6A-A0B7-4B1A-9DB2-CD71765A95F1}" type="presOf" srcId="{74BA5F25-2A36-4BEA-B579-7CFFBE1B5251}" destId="{2D113B3A-CC29-49C8-9AB0-DD10673323E8}" srcOrd="0" destOrd="0" presId="urn:microsoft.com/office/officeart/2018/2/layout/IconLabelList"/>
    <dgm:cxn modelId="{6BA5AE7E-600A-4951-BF4E-6B41AD570B8E}" srcId="{69B1B7B2-F064-4700-B7C2-666EE1965FB9}" destId="{79BD310F-D254-4DC6-B662-4921CB021517}" srcOrd="5" destOrd="0" parTransId="{1CAE8142-A1C4-47C6-B70C-7BA5AF4D417C}" sibTransId="{5E5F6347-FA0A-4F3A-B3F0-3FB2A0EB06A0}"/>
    <dgm:cxn modelId="{66C75080-8F82-4A14-BDD9-9AE70520EFC1}" srcId="{69B1B7B2-F064-4700-B7C2-666EE1965FB9}" destId="{F21F131E-0688-47C6-A1BE-45E7BCC2CC55}" srcOrd="0" destOrd="0" parTransId="{C08E6448-B3FA-48B1-8343-C11610B44031}" sibTransId="{592AA667-BFAD-4300-8D2F-D51AB865A13C}"/>
    <dgm:cxn modelId="{BB872088-C7FD-452C-930C-901D559A0D20}" type="presOf" srcId="{0F02246E-62F9-41AC-A443-D1498D1E31F1}" destId="{5FD9AF4C-EF6B-4667-B2DA-53F62150C643}" srcOrd="0" destOrd="0" presId="urn:microsoft.com/office/officeart/2018/2/layout/IconLabelList"/>
    <dgm:cxn modelId="{DB887A8F-0A42-4719-B652-4538EB1D0FDB}" type="presOf" srcId="{F21F131E-0688-47C6-A1BE-45E7BCC2CC55}" destId="{B7A9BEB8-2FDA-48B4-B719-C53EFAA0C88B}" srcOrd="0" destOrd="0" presId="urn:microsoft.com/office/officeart/2018/2/layout/IconLabelList"/>
    <dgm:cxn modelId="{F2F640CA-7D19-44FF-BEE1-E2700033CCD3}" type="presOf" srcId="{D7E53BE8-8C28-40FC-AC1F-B51858B400C1}" destId="{EBE733FD-CBBE-4BB3-A3E3-F35A9267957A}" srcOrd="0" destOrd="0" presId="urn:microsoft.com/office/officeart/2018/2/layout/IconLabelList"/>
    <dgm:cxn modelId="{408AD8E3-7A85-46C4-A3D1-EDE95752EBD8}" srcId="{69B1B7B2-F064-4700-B7C2-666EE1965FB9}" destId="{A001C724-20BB-4CE4-AD7E-6A60FA28B9C2}" srcOrd="1" destOrd="0" parTransId="{3ECF7A98-F19D-4BD3-B0F7-EFAA80A6DB71}" sibTransId="{F0CB4ACC-B5AA-4E9D-89C7-689056091995}"/>
    <dgm:cxn modelId="{8A9981A6-1C12-45E6-AE03-6E2F7B6F3332}" type="presParOf" srcId="{83DD7B5F-5B46-4E80-910A-E2DDD677F10D}" destId="{BF0E6115-0732-431B-8AF6-CA8C2578E97F}" srcOrd="0" destOrd="0" presId="urn:microsoft.com/office/officeart/2018/2/layout/IconLabelList"/>
    <dgm:cxn modelId="{5FD8C58C-7F59-4684-95DB-0E257547451F}" type="presParOf" srcId="{BF0E6115-0732-431B-8AF6-CA8C2578E97F}" destId="{B629EBAB-81F3-45A1-93E4-C8036CB2D5D4}" srcOrd="0" destOrd="0" presId="urn:microsoft.com/office/officeart/2018/2/layout/IconLabelList"/>
    <dgm:cxn modelId="{BA6BD503-8717-4293-BABF-F3576339E899}" type="presParOf" srcId="{BF0E6115-0732-431B-8AF6-CA8C2578E97F}" destId="{CA4C4572-DE49-4562-AA12-4E4371EDF973}" srcOrd="1" destOrd="0" presId="urn:microsoft.com/office/officeart/2018/2/layout/IconLabelList"/>
    <dgm:cxn modelId="{291352BC-8CDF-41C1-975E-336200DA780C}" type="presParOf" srcId="{BF0E6115-0732-431B-8AF6-CA8C2578E97F}" destId="{B7A9BEB8-2FDA-48B4-B719-C53EFAA0C88B}" srcOrd="2" destOrd="0" presId="urn:microsoft.com/office/officeart/2018/2/layout/IconLabelList"/>
    <dgm:cxn modelId="{E617DB96-601A-4760-A4CB-3C32F848338E}" type="presParOf" srcId="{83DD7B5F-5B46-4E80-910A-E2DDD677F10D}" destId="{9DAA6B5C-4EBE-4CF7-8E1B-1E2C73C545F7}" srcOrd="1" destOrd="0" presId="urn:microsoft.com/office/officeart/2018/2/layout/IconLabelList"/>
    <dgm:cxn modelId="{D2C4AF4C-C87A-4A50-93E1-64EB2CF43932}" type="presParOf" srcId="{83DD7B5F-5B46-4E80-910A-E2DDD677F10D}" destId="{6975F0A5-1929-4CAB-9C27-73D898D4935A}" srcOrd="2" destOrd="0" presId="urn:microsoft.com/office/officeart/2018/2/layout/IconLabelList"/>
    <dgm:cxn modelId="{63988A21-311B-4B27-AFA5-6445E682B9EF}" type="presParOf" srcId="{6975F0A5-1929-4CAB-9C27-73D898D4935A}" destId="{E6EC8DDE-A71F-45DE-BC70-ADDDF870AA07}" srcOrd="0" destOrd="0" presId="urn:microsoft.com/office/officeart/2018/2/layout/IconLabelList"/>
    <dgm:cxn modelId="{7935987C-4C8F-43C8-893B-2D815B34B782}" type="presParOf" srcId="{6975F0A5-1929-4CAB-9C27-73D898D4935A}" destId="{CAA6E390-4337-47CB-9A8E-A17A28A34EB2}" srcOrd="1" destOrd="0" presId="urn:microsoft.com/office/officeart/2018/2/layout/IconLabelList"/>
    <dgm:cxn modelId="{0F046AAE-8E98-4459-9EA8-C92BAEA75FF0}" type="presParOf" srcId="{6975F0A5-1929-4CAB-9C27-73D898D4935A}" destId="{9D2189BB-97AD-4354-977D-6E75B1081837}" srcOrd="2" destOrd="0" presId="urn:microsoft.com/office/officeart/2018/2/layout/IconLabelList"/>
    <dgm:cxn modelId="{FF179FF4-0129-4AAE-833E-2ACBD3E2579A}" type="presParOf" srcId="{83DD7B5F-5B46-4E80-910A-E2DDD677F10D}" destId="{EAB3B13B-0407-41D7-B544-309CCF5C65DE}" srcOrd="3" destOrd="0" presId="urn:microsoft.com/office/officeart/2018/2/layout/IconLabelList"/>
    <dgm:cxn modelId="{4C32B240-0C21-454C-9D80-08EE382D0B05}" type="presParOf" srcId="{83DD7B5F-5B46-4E80-910A-E2DDD677F10D}" destId="{6B5FE213-7127-4897-8E6E-F54A5B3FF0F7}" srcOrd="4" destOrd="0" presId="urn:microsoft.com/office/officeart/2018/2/layout/IconLabelList"/>
    <dgm:cxn modelId="{485432F1-56A0-40DB-888D-A966EA999842}" type="presParOf" srcId="{6B5FE213-7127-4897-8E6E-F54A5B3FF0F7}" destId="{E7EA5E4F-8558-4E98-8700-3DF003A57347}" srcOrd="0" destOrd="0" presId="urn:microsoft.com/office/officeart/2018/2/layout/IconLabelList"/>
    <dgm:cxn modelId="{189CE55D-306B-4A92-89ED-29ABB4E87AF3}" type="presParOf" srcId="{6B5FE213-7127-4897-8E6E-F54A5B3FF0F7}" destId="{57C969E1-C948-4A22-896C-42A6078135FD}" srcOrd="1" destOrd="0" presId="urn:microsoft.com/office/officeart/2018/2/layout/IconLabelList"/>
    <dgm:cxn modelId="{99ABB6B6-2960-4347-B93F-AA6566F03F47}" type="presParOf" srcId="{6B5FE213-7127-4897-8E6E-F54A5B3FF0F7}" destId="{2D113B3A-CC29-49C8-9AB0-DD10673323E8}" srcOrd="2" destOrd="0" presId="urn:microsoft.com/office/officeart/2018/2/layout/IconLabelList"/>
    <dgm:cxn modelId="{84B0926A-9FBB-49C7-92AE-4D379E440DE2}" type="presParOf" srcId="{83DD7B5F-5B46-4E80-910A-E2DDD677F10D}" destId="{0B57D87B-3470-49C5-B8F5-34C18C936032}" srcOrd="5" destOrd="0" presId="urn:microsoft.com/office/officeart/2018/2/layout/IconLabelList"/>
    <dgm:cxn modelId="{A9C2911B-B6FD-468D-B82F-BB1AA4ED629F}" type="presParOf" srcId="{83DD7B5F-5B46-4E80-910A-E2DDD677F10D}" destId="{33AF780F-8D89-4975-ACE8-2DD01F7E9E1D}" srcOrd="6" destOrd="0" presId="urn:microsoft.com/office/officeart/2018/2/layout/IconLabelList"/>
    <dgm:cxn modelId="{6239CB73-3F9F-4975-A7B5-A12E7D27E4FF}" type="presParOf" srcId="{33AF780F-8D89-4975-ACE8-2DD01F7E9E1D}" destId="{97045BFB-52E5-451F-A886-5F800217CB2D}" srcOrd="0" destOrd="0" presId="urn:microsoft.com/office/officeart/2018/2/layout/IconLabelList"/>
    <dgm:cxn modelId="{D8BDC2D2-BC3B-4F6B-A841-5DED99A7F849}" type="presParOf" srcId="{33AF780F-8D89-4975-ACE8-2DD01F7E9E1D}" destId="{2926F620-7064-439A-911E-0E167C86C4AB}" srcOrd="1" destOrd="0" presId="urn:microsoft.com/office/officeart/2018/2/layout/IconLabelList"/>
    <dgm:cxn modelId="{D52286D5-7154-45E7-8A45-C3376606A675}" type="presParOf" srcId="{33AF780F-8D89-4975-ACE8-2DD01F7E9E1D}" destId="{5FD9AF4C-EF6B-4667-B2DA-53F62150C643}" srcOrd="2" destOrd="0" presId="urn:microsoft.com/office/officeart/2018/2/layout/IconLabelList"/>
    <dgm:cxn modelId="{0D4DC873-BB6B-4C93-B6B5-DD34C6BC3350}" type="presParOf" srcId="{83DD7B5F-5B46-4E80-910A-E2DDD677F10D}" destId="{0732E589-573B-4B83-B204-F6D1DECFC1FD}" srcOrd="7" destOrd="0" presId="urn:microsoft.com/office/officeart/2018/2/layout/IconLabelList"/>
    <dgm:cxn modelId="{62492C23-4548-4E15-870D-D6ADAC991FFA}" type="presParOf" srcId="{83DD7B5F-5B46-4E80-910A-E2DDD677F10D}" destId="{93DA54A6-8C60-415A-B812-61CDCA36D434}" srcOrd="8" destOrd="0" presId="urn:microsoft.com/office/officeart/2018/2/layout/IconLabelList"/>
    <dgm:cxn modelId="{5B5CB100-D106-493B-9843-4EB1C8C58490}" type="presParOf" srcId="{93DA54A6-8C60-415A-B812-61CDCA36D434}" destId="{C41EED75-6711-4222-912A-475ADB5007E0}" srcOrd="0" destOrd="0" presId="urn:microsoft.com/office/officeart/2018/2/layout/IconLabelList"/>
    <dgm:cxn modelId="{223D0F0C-56A8-41E6-A648-1EE2547C47BC}" type="presParOf" srcId="{93DA54A6-8C60-415A-B812-61CDCA36D434}" destId="{5E5B540A-7A9C-42FC-92D6-C80F20DAFC9E}" srcOrd="1" destOrd="0" presId="urn:microsoft.com/office/officeart/2018/2/layout/IconLabelList"/>
    <dgm:cxn modelId="{34D482AA-543F-4330-8B5D-10EFE9D404E5}" type="presParOf" srcId="{93DA54A6-8C60-415A-B812-61CDCA36D434}" destId="{EBE733FD-CBBE-4BB3-A3E3-F35A9267957A}" srcOrd="2" destOrd="0" presId="urn:microsoft.com/office/officeart/2018/2/layout/IconLabelList"/>
    <dgm:cxn modelId="{C2EDE293-3AD2-4ECC-A271-B7642AB9906C}" type="presParOf" srcId="{83DD7B5F-5B46-4E80-910A-E2DDD677F10D}" destId="{E8B2552D-CCAE-4C2F-85DF-A900744E20D7}" srcOrd="9" destOrd="0" presId="urn:microsoft.com/office/officeart/2018/2/layout/IconLabelList"/>
    <dgm:cxn modelId="{A370871D-22C6-4B58-BE39-71254020A62B}" type="presParOf" srcId="{83DD7B5F-5B46-4E80-910A-E2DDD677F10D}" destId="{D9BC8A9D-364C-485C-85E0-415F2AC2CC1D}" srcOrd="10" destOrd="0" presId="urn:microsoft.com/office/officeart/2018/2/layout/IconLabelList"/>
    <dgm:cxn modelId="{CC6642D8-2C03-4DDE-AB38-3BFCE2AF4F49}" type="presParOf" srcId="{D9BC8A9D-364C-485C-85E0-415F2AC2CC1D}" destId="{EFF368AF-0A6C-45BD-9200-264AA747F382}" srcOrd="0" destOrd="0" presId="urn:microsoft.com/office/officeart/2018/2/layout/IconLabelList"/>
    <dgm:cxn modelId="{6C8EFF38-5B3C-4A5D-8FB5-6D526B865EF6}" type="presParOf" srcId="{D9BC8A9D-364C-485C-85E0-415F2AC2CC1D}" destId="{11691FD2-BFA1-4F10-A332-89ACAD2D6A73}" srcOrd="1" destOrd="0" presId="urn:microsoft.com/office/officeart/2018/2/layout/IconLabelList"/>
    <dgm:cxn modelId="{CC8376E7-F877-4338-B847-268BEEC8EE5A}" type="presParOf" srcId="{D9BC8A9D-364C-485C-85E0-415F2AC2CC1D}" destId="{790E20E5-7F91-4A12-A0AD-3D3E46C91B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1BE24-FBA6-4091-811C-39040026D9DE}"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2B64DFD8-6046-4DCE-B1AF-F85343DF1A1F}">
      <dgm:prSet/>
      <dgm:spPr/>
      <dgm:t>
        <a:bodyPr/>
        <a:lstStyle/>
        <a:p>
          <a:r>
            <a:rPr lang="en-GB"/>
            <a:t>U16A and B and U18A and B teams</a:t>
          </a:r>
          <a:endParaRPr lang="en-US"/>
        </a:p>
      </dgm:t>
    </dgm:pt>
    <dgm:pt modelId="{E3916FD1-2CA3-4CE3-B433-19781C92ECDB}" type="parTrans" cxnId="{C99AE286-E5A4-40B8-A110-2AD26977617C}">
      <dgm:prSet/>
      <dgm:spPr/>
      <dgm:t>
        <a:bodyPr/>
        <a:lstStyle/>
        <a:p>
          <a:endParaRPr lang="en-US"/>
        </a:p>
      </dgm:t>
    </dgm:pt>
    <dgm:pt modelId="{C99D186F-3BF1-43EE-A01A-814D6D37E80A}" type="sibTrans" cxnId="{C99AE286-E5A4-40B8-A110-2AD26977617C}">
      <dgm:prSet/>
      <dgm:spPr/>
      <dgm:t>
        <a:bodyPr/>
        <a:lstStyle/>
        <a:p>
          <a:endParaRPr lang="en-US"/>
        </a:p>
      </dgm:t>
    </dgm:pt>
    <dgm:pt modelId="{3957AA33-844D-4A3A-AC30-864DF259B98A}">
      <dgm:prSet/>
      <dgm:spPr/>
      <dgm:t>
        <a:bodyPr/>
        <a:lstStyle/>
        <a:p>
          <a:r>
            <a:rPr lang="en-GB"/>
            <a:t>Cup competitions</a:t>
          </a:r>
          <a:endParaRPr lang="en-US"/>
        </a:p>
      </dgm:t>
    </dgm:pt>
    <dgm:pt modelId="{EE29ACF7-EACE-4D0C-A63F-9CABCCCBB22F}" type="parTrans" cxnId="{1B49A79E-9199-4339-B5A1-BDE2277EECDF}">
      <dgm:prSet/>
      <dgm:spPr/>
      <dgm:t>
        <a:bodyPr/>
        <a:lstStyle/>
        <a:p>
          <a:endParaRPr lang="en-US"/>
        </a:p>
      </dgm:t>
    </dgm:pt>
    <dgm:pt modelId="{5450067E-2409-42FA-A2DC-AAB8AB19A844}" type="sibTrans" cxnId="{1B49A79E-9199-4339-B5A1-BDE2277EECDF}">
      <dgm:prSet/>
      <dgm:spPr/>
      <dgm:t>
        <a:bodyPr/>
        <a:lstStyle/>
        <a:p>
          <a:endParaRPr lang="en-US"/>
        </a:p>
      </dgm:t>
    </dgm:pt>
    <dgm:pt modelId="{0FB5CA6D-4680-445D-9F79-2D448A9EDAD5}">
      <dgm:prSet/>
      <dgm:spPr/>
      <dgm:t>
        <a:bodyPr/>
        <a:lstStyle/>
        <a:p>
          <a:r>
            <a:rPr lang="en-GB"/>
            <a:t>Friendly matches</a:t>
          </a:r>
          <a:endParaRPr lang="en-US"/>
        </a:p>
      </dgm:t>
    </dgm:pt>
    <dgm:pt modelId="{DD9470E1-B999-4488-A562-1527070BDEB1}" type="parTrans" cxnId="{0334A889-B994-4364-8C4B-258919A8A51E}">
      <dgm:prSet/>
      <dgm:spPr/>
      <dgm:t>
        <a:bodyPr/>
        <a:lstStyle/>
        <a:p>
          <a:endParaRPr lang="en-US"/>
        </a:p>
      </dgm:t>
    </dgm:pt>
    <dgm:pt modelId="{F7B73046-A08D-4DA1-B7B8-A930180681A7}" type="sibTrans" cxnId="{0334A889-B994-4364-8C4B-258919A8A51E}">
      <dgm:prSet/>
      <dgm:spPr/>
      <dgm:t>
        <a:bodyPr/>
        <a:lstStyle/>
        <a:p>
          <a:endParaRPr lang="en-US"/>
        </a:p>
      </dgm:t>
    </dgm:pt>
    <dgm:pt modelId="{73B49589-DA4D-4D99-878E-1C06B89EF56B}">
      <dgm:prSet/>
      <dgm:spPr/>
      <dgm:t>
        <a:bodyPr/>
        <a:lstStyle/>
        <a:p>
          <a:r>
            <a:rPr lang="en-GB"/>
            <a:t>Specialist training</a:t>
          </a:r>
          <a:endParaRPr lang="en-US"/>
        </a:p>
      </dgm:t>
    </dgm:pt>
    <dgm:pt modelId="{6818250A-AB9B-451A-A5FB-1E6529EDC9CA}" type="parTrans" cxnId="{C1C4F835-D780-4F2F-8E7F-F99CDBF1532D}">
      <dgm:prSet/>
      <dgm:spPr/>
      <dgm:t>
        <a:bodyPr/>
        <a:lstStyle/>
        <a:p>
          <a:endParaRPr lang="en-US"/>
        </a:p>
      </dgm:t>
    </dgm:pt>
    <dgm:pt modelId="{7BA509A5-A4E1-4665-A0CD-3398FF37E822}" type="sibTrans" cxnId="{C1C4F835-D780-4F2F-8E7F-F99CDBF1532D}">
      <dgm:prSet/>
      <dgm:spPr/>
      <dgm:t>
        <a:bodyPr/>
        <a:lstStyle/>
        <a:p>
          <a:endParaRPr lang="en-US"/>
        </a:p>
      </dgm:t>
    </dgm:pt>
    <dgm:pt modelId="{1C2B1AAD-391A-4D21-BC82-42CAC2F4FEFE}">
      <dgm:prSet/>
      <dgm:spPr/>
      <dgm:t>
        <a:bodyPr/>
        <a:lstStyle/>
        <a:p>
          <a:r>
            <a:rPr lang="en-GB"/>
            <a:t>Requires commitment and dedication to the team, as well as developing fitness, communication, leadership and teamwork skills</a:t>
          </a:r>
          <a:endParaRPr lang="en-US"/>
        </a:p>
      </dgm:t>
    </dgm:pt>
    <dgm:pt modelId="{DC4209A5-0712-4F47-BF29-BFF339AE214F}" type="parTrans" cxnId="{2FCF5B4A-4775-41E9-9105-4D4F35393305}">
      <dgm:prSet/>
      <dgm:spPr/>
      <dgm:t>
        <a:bodyPr/>
        <a:lstStyle/>
        <a:p>
          <a:endParaRPr lang="en-US"/>
        </a:p>
      </dgm:t>
    </dgm:pt>
    <dgm:pt modelId="{CED045F0-80C9-4E0A-BA2A-814D54E3A8E9}" type="sibTrans" cxnId="{2FCF5B4A-4775-41E9-9105-4D4F35393305}">
      <dgm:prSet/>
      <dgm:spPr/>
      <dgm:t>
        <a:bodyPr/>
        <a:lstStyle/>
        <a:p>
          <a:endParaRPr lang="en-US"/>
        </a:p>
      </dgm:t>
    </dgm:pt>
    <dgm:pt modelId="{A1D504E2-CC39-44ED-8E67-F5E99416045F}">
      <dgm:prSet/>
      <dgm:spPr/>
      <dgm:t>
        <a:bodyPr/>
        <a:lstStyle/>
        <a:p>
          <a:r>
            <a:rPr lang="en-GB"/>
            <a:t>Led by Mr Mills, Mr Murray, Mr O’Loan and Mr B McLaughlin</a:t>
          </a:r>
          <a:endParaRPr lang="en-US"/>
        </a:p>
      </dgm:t>
    </dgm:pt>
    <dgm:pt modelId="{3125A858-4F7E-41EE-8E99-E78DBAC13CA6}" type="parTrans" cxnId="{EBE25325-1C5A-4F85-A139-1AEB17ADD3CB}">
      <dgm:prSet/>
      <dgm:spPr/>
      <dgm:t>
        <a:bodyPr/>
        <a:lstStyle/>
        <a:p>
          <a:endParaRPr lang="en-US"/>
        </a:p>
      </dgm:t>
    </dgm:pt>
    <dgm:pt modelId="{EC02B7F6-724E-480B-845A-7275968E4B0B}" type="sibTrans" cxnId="{EBE25325-1C5A-4F85-A139-1AEB17ADD3CB}">
      <dgm:prSet/>
      <dgm:spPr/>
      <dgm:t>
        <a:bodyPr/>
        <a:lstStyle/>
        <a:p>
          <a:endParaRPr lang="en-US"/>
        </a:p>
      </dgm:t>
    </dgm:pt>
    <dgm:pt modelId="{91B1B688-11F3-47EC-8ABF-85D1AF1273B1}" type="pres">
      <dgm:prSet presAssocID="{9B21BE24-FBA6-4091-811C-39040026D9DE}" presName="Name0" presStyleCnt="0">
        <dgm:presLayoutVars>
          <dgm:dir/>
          <dgm:resizeHandles val="exact"/>
        </dgm:presLayoutVars>
      </dgm:prSet>
      <dgm:spPr/>
    </dgm:pt>
    <dgm:pt modelId="{9BF525E4-799E-442D-A3AA-3A2B3D797E4E}" type="pres">
      <dgm:prSet presAssocID="{2B64DFD8-6046-4DCE-B1AF-F85343DF1A1F}" presName="node" presStyleLbl="node1" presStyleIdx="0" presStyleCnt="6">
        <dgm:presLayoutVars>
          <dgm:bulletEnabled val="1"/>
        </dgm:presLayoutVars>
      </dgm:prSet>
      <dgm:spPr/>
    </dgm:pt>
    <dgm:pt modelId="{0446E827-4F7D-43F6-BBF4-4BAD159D7222}" type="pres">
      <dgm:prSet presAssocID="{C99D186F-3BF1-43EE-A01A-814D6D37E80A}" presName="sibTrans" presStyleLbl="sibTrans1D1" presStyleIdx="0" presStyleCnt="5"/>
      <dgm:spPr/>
    </dgm:pt>
    <dgm:pt modelId="{65FE366C-B970-40A1-B9AA-2C82839289FC}" type="pres">
      <dgm:prSet presAssocID="{C99D186F-3BF1-43EE-A01A-814D6D37E80A}" presName="connectorText" presStyleLbl="sibTrans1D1" presStyleIdx="0" presStyleCnt="5"/>
      <dgm:spPr/>
    </dgm:pt>
    <dgm:pt modelId="{87572226-7EF9-4DA3-A47A-835D6B9F8D4F}" type="pres">
      <dgm:prSet presAssocID="{3957AA33-844D-4A3A-AC30-864DF259B98A}" presName="node" presStyleLbl="node1" presStyleIdx="1" presStyleCnt="6">
        <dgm:presLayoutVars>
          <dgm:bulletEnabled val="1"/>
        </dgm:presLayoutVars>
      </dgm:prSet>
      <dgm:spPr/>
    </dgm:pt>
    <dgm:pt modelId="{5B368B37-C9D2-4C99-9E56-5B030BA3E6AF}" type="pres">
      <dgm:prSet presAssocID="{5450067E-2409-42FA-A2DC-AAB8AB19A844}" presName="sibTrans" presStyleLbl="sibTrans1D1" presStyleIdx="1" presStyleCnt="5"/>
      <dgm:spPr/>
    </dgm:pt>
    <dgm:pt modelId="{A847D189-A418-48F1-9A0F-16AFD2100E0D}" type="pres">
      <dgm:prSet presAssocID="{5450067E-2409-42FA-A2DC-AAB8AB19A844}" presName="connectorText" presStyleLbl="sibTrans1D1" presStyleIdx="1" presStyleCnt="5"/>
      <dgm:spPr/>
    </dgm:pt>
    <dgm:pt modelId="{3D6C44E7-B877-4590-A324-7B514104138A}" type="pres">
      <dgm:prSet presAssocID="{0FB5CA6D-4680-445D-9F79-2D448A9EDAD5}" presName="node" presStyleLbl="node1" presStyleIdx="2" presStyleCnt="6">
        <dgm:presLayoutVars>
          <dgm:bulletEnabled val="1"/>
        </dgm:presLayoutVars>
      </dgm:prSet>
      <dgm:spPr/>
    </dgm:pt>
    <dgm:pt modelId="{16684E75-8BA2-4090-9F33-92960403F3EA}" type="pres">
      <dgm:prSet presAssocID="{F7B73046-A08D-4DA1-B7B8-A930180681A7}" presName="sibTrans" presStyleLbl="sibTrans1D1" presStyleIdx="2" presStyleCnt="5"/>
      <dgm:spPr/>
    </dgm:pt>
    <dgm:pt modelId="{4DF61498-5CD0-42A5-88E3-65EE823C4AF3}" type="pres">
      <dgm:prSet presAssocID="{F7B73046-A08D-4DA1-B7B8-A930180681A7}" presName="connectorText" presStyleLbl="sibTrans1D1" presStyleIdx="2" presStyleCnt="5"/>
      <dgm:spPr/>
    </dgm:pt>
    <dgm:pt modelId="{ECCB9613-4902-4C37-A661-ED271A27D9B7}" type="pres">
      <dgm:prSet presAssocID="{73B49589-DA4D-4D99-878E-1C06B89EF56B}" presName="node" presStyleLbl="node1" presStyleIdx="3" presStyleCnt="6">
        <dgm:presLayoutVars>
          <dgm:bulletEnabled val="1"/>
        </dgm:presLayoutVars>
      </dgm:prSet>
      <dgm:spPr/>
    </dgm:pt>
    <dgm:pt modelId="{AFF693F9-8F58-4066-9F87-5A270DADEFA9}" type="pres">
      <dgm:prSet presAssocID="{7BA509A5-A4E1-4665-A0CD-3398FF37E822}" presName="sibTrans" presStyleLbl="sibTrans1D1" presStyleIdx="3" presStyleCnt="5"/>
      <dgm:spPr/>
    </dgm:pt>
    <dgm:pt modelId="{BBE0CDEB-4103-4183-B6F3-CF9D0070ACF2}" type="pres">
      <dgm:prSet presAssocID="{7BA509A5-A4E1-4665-A0CD-3398FF37E822}" presName="connectorText" presStyleLbl="sibTrans1D1" presStyleIdx="3" presStyleCnt="5"/>
      <dgm:spPr/>
    </dgm:pt>
    <dgm:pt modelId="{3FCD1264-EDE8-4228-A06B-5C9824EDF48D}" type="pres">
      <dgm:prSet presAssocID="{1C2B1AAD-391A-4D21-BC82-42CAC2F4FEFE}" presName="node" presStyleLbl="node1" presStyleIdx="4" presStyleCnt="6">
        <dgm:presLayoutVars>
          <dgm:bulletEnabled val="1"/>
        </dgm:presLayoutVars>
      </dgm:prSet>
      <dgm:spPr/>
    </dgm:pt>
    <dgm:pt modelId="{DB56DFE4-C049-4F01-90DD-D7FFF46E4739}" type="pres">
      <dgm:prSet presAssocID="{CED045F0-80C9-4E0A-BA2A-814D54E3A8E9}" presName="sibTrans" presStyleLbl="sibTrans1D1" presStyleIdx="4" presStyleCnt="5"/>
      <dgm:spPr/>
    </dgm:pt>
    <dgm:pt modelId="{E24F8B1E-B2AA-445C-8CB8-CCAD34402D56}" type="pres">
      <dgm:prSet presAssocID="{CED045F0-80C9-4E0A-BA2A-814D54E3A8E9}" presName="connectorText" presStyleLbl="sibTrans1D1" presStyleIdx="4" presStyleCnt="5"/>
      <dgm:spPr/>
    </dgm:pt>
    <dgm:pt modelId="{8A286C89-0B70-496E-A6DF-9748D4C41C3E}" type="pres">
      <dgm:prSet presAssocID="{A1D504E2-CC39-44ED-8E67-F5E99416045F}" presName="node" presStyleLbl="node1" presStyleIdx="5" presStyleCnt="6">
        <dgm:presLayoutVars>
          <dgm:bulletEnabled val="1"/>
        </dgm:presLayoutVars>
      </dgm:prSet>
      <dgm:spPr/>
    </dgm:pt>
  </dgm:ptLst>
  <dgm:cxnLst>
    <dgm:cxn modelId="{EBE25325-1C5A-4F85-A139-1AEB17ADD3CB}" srcId="{9B21BE24-FBA6-4091-811C-39040026D9DE}" destId="{A1D504E2-CC39-44ED-8E67-F5E99416045F}" srcOrd="5" destOrd="0" parTransId="{3125A858-4F7E-41EE-8E99-E78DBAC13CA6}" sibTransId="{EC02B7F6-724E-480B-845A-7275968E4B0B}"/>
    <dgm:cxn modelId="{C1D0ED2A-A83B-4130-B5D3-A19700160BB3}" type="presOf" srcId="{7BA509A5-A4E1-4665-A0CD-3398FF37E822}" destId="{BBE0CDEB-4103-4183-B6F3-CF9D0070ACF2}" srcOrd="1" destOrd="0" presId="urn:microsoft.com/office/officeart/2016/7/layout/RepeatingBendingProcessNew"/>
    <dgm:cxn modelId="{C1C4F835-D780-4F2F-8E7F-F99CDBF1532D}" srcId="{9B21BE24-FBA6-4091-811C-39040026D9DE}" destId="{73B49589-DA4D-4D99-878E-1C06B89EF56B}" srcOrd="3" destOrd="0" parTransId="{6818250A-AB9B-451A-A5FB-1E6529EDC9CA}" sibTransId="{7BA509A5-A4E1-4665-A0CD-3398FF37E822}"/>
    <dgm:cxn modelId="{CCE6DB38-F0EC-465C-8054-FF1116B4DEA3}" type="presOf" srcId="{0FB5CA6D-4680-445D-9F79-2D448A9EDAD5}" destId="{3D6C44E7-B877-4590-A324-7B514104138A}" srcOrd="0" destOrd="0" presId="urn:microsoft.com/office/officeart/2016/7/layout/RepeatingBendingProcessNew"/>
    <dgm:cxn modelId="{7B588E3E-83F6-45D2-86AC-362F0EBC7C86}" type="presOf" srcId="{5450067E-2409-42FA-A2DC-AAB8AB19A844}" destId="{A847D189-A418-48F1-9A0F-16AFD2100E0D}" srcOrd="1" destOrd="0" presId="urn:microsoft.com/office/officeart/2016/7/layout/RepeatingBendingProcessNew"/>
    <dgm:cxn modelId="{2FCF5B4A-4775-41E9-9105-4D4F35393305}" srcId="{9B21BE24-FBA6-4091-811C-39040026D9DE}" destId="{1C2B1AAD-391A-4D21-BC82-42CAC2F4FEFE}" srcOrd="4" destOrd="0" parTransId="{DC4209A5-0712-4F47-BF29-BFF339AE214F}" sibTransId="{CED045F0-80C9-4E0A-BA2A-814D54E3A8E9}"/>
    <dgm:cxn modelId="{512CCF50-DD75-4329-87ED-DA0D76A3DADD}" type="presOf" srcId="{9B21BE24-FBA6-4091-811C-39040026D9DE}" destId="{91B1B688-11F3-47EC-8ABF-85D1AF1273B1}" srcOrd="0" destOrd="0" presId="urn:microsoft.com/office/officeart/2016/7/layout/RepeatingBendingProcessNew"/>
    <dgm:cxn modelId="{4BB6A470-B516-42F6-8F17-00A8249A9BA5}" type="presOf" srcId="{7BA509A5-A4E1-4665-A0CD-3398FF37E822}" destId="{AFF693F9-8F58-4066-9F87-5A270DADEFA9}" srcOrd="0" destOrd="0" presId="urn:microsoft.com/office/officeart/2016/7/layout/RepeatingBendingProcessNew"/>
    <dgm:cxn modelId="{AF721D7A-B636-4309-9AB5-BB97AB75B992}" type="presOf" srcId="{C99D186F-3BF1-43EE-A01A-814D6D37E80A}" destId="{0446E827-4F7D-43F6-BBF4-4BAD159D7222}" srcOrd="0" destOrd="0" presId="urn:microsoft.com/office/officeart/2016/7/layout/RepeatingBendingProcessNew"/>
    <dgm:cxn modelId="{C99AE286-E5A4-40B8-A110-2AD26977617C}" srcId="{9B21BE24-FBA6-4091-811C-39040026D9DE}" destId="{2B64DFD8-6046-4DCE-B1AF-F85343DF1A1F}" srcOrd="0" destOrd="0" parTransId="{E3916FD1-2CA3-4CE3-B433-19781C92ECDB}" sibTransId="{C99D186F-3BF1-43EE-A01A-814D6D37E80A}"/>
    <dgm:cxn modelId="{0334A889-B994-4364-8C4B-258919A8A51E}" srcId="{9B21BE24-FBA6-4091-811C-39040026D9DE}" destId="{0FB5CA6D-4680-445D-9F79-2D448A9EDAD5}" srcOrd="2" destOrd="0" parTransId="{DD9470E1-B999-4488-A562-1527070BDEB1}" sibTransId="{F7B73046-A08D-4DA1-B7B8-A930180681A7}"/>
    <dgm:cxn modelId="{8972B995-198E-4614-90B2-97EC89CC9320}" type="presOf" srcId="{CED045F0-80C9-4E0A-BA2A-814D54E3A8E9}" destId="{DB56DFE4-C049-4F01-90DD-D7FFF46E4739}" srcOrd="0" destOrd="0" presId="urn:microsoft.com/office/officeart/2016/7/layout/RepeatingBendingProcessNew"/>
    <dgm:cxn modelId="{1B49A79E-9199-4339-B5A1-BDE2277EECDF}" srcId="{9B21BE24-FBA6-4091-811C-39040026D9DE}" destId="{3957AA33-844D-4A3A-AC30-864DF259B98A}" srcOrd="1" destOrd="0" parTransId="{EE29ACF7-EACE-4D0C-A63F-9CABCCCBB22F}" sibTransId="{5450067E-2409-42FA-A2DC-AAB8AB19A844}"/>
    <dgm:cxn modelId="{B4CDA4A5-F566-47E8-9C13-369B07613439}" type="presOf" srcId="{3957AA33-844D-4A3A-AC30-864DF259B98A}" destId="{87572226-7EF9-4DA3-A47A-835D6B9F8D4F}" srcOrd="0" destOrd="0" presId="urn:microsoft.com/office/officeart/2016/7/layout/RepeatingBendingProcessNew"/>
    <dgm:cxn modelId="{DE0D0DA6-533B-4C2D-8932-99F647512D26}" type="presOf" srcId="{CED045F0-80C9-4E0A-BA2A-814D54E3A8E9}" destId="{E24F8B1E-B2AA-445C-8CB8-CCAD34402D56}" srcOrd="1" destOrd="0" presId="urn:microsoft.com/office/officeart/2016/7/layout/RepeatingBendingProcessNew"/>
    <dgm:cxn modelId="{50F2ECB6-9E02-4C49-9574-DA9C8F3D34C4}" type="presOf" srcId="{1C2B1AAD-391A-4D21-BC82-42CAC2F4FEFE}" destId="{3FCD1264-EDE8-4228-A06B-5C9824EDF48D}" srcOrd="0" destOrd="0" presId="urn:microsoft.com/office/officeart/2016/7/layout/RepeatingBendingProcessNew"/>
    <dgm:cxn modelId="{3A8788C6-D027-4A7A-9B81-39C4804400C4}" type="presOf" srcId="{73B49589-DA4D-4D99-878E-1C06B89EF56B}" destId="{ECCB9613-4902-4C37-A661-ED271A27D9B7}" srcOrd="0" destOrd="0" presId="urn:microsoft.com/office/officeart/2016/7/layout/RepeatingBendingProcessNew"/>
    <dgm:cxn modelId="{6C339EC9-1006-46B6-BFF8-AF69843EFE69}" type="presOf" srcId="{2B64DFD8-6046-4DCE-B1AF-F85343DF1A1F}" destId="{9BF525E4-799E-442D-A3AA-3A2B3D797E4E}" srcOrd="0" destOrd="0" presId="urn:microsoft.com/office/officeart/2016/7/layout/RepeatingBendingProcessNew"/>
    <dgm:cxn modelId="{A22BBFCD-4B48-4433-96DE-4D08C591AD25}" type="presOf" srcId="{F7B73046-A08D-4DA1-B7B8-A930180681A7}" destId="{16684E75-8BA2-4090-9F33-92960403F3EA}" srcOrd="0" destOrd="0" presId="urn:microsoft.com/office/officeart/2016/7/layout/RepeatingBendingProcessNew"/>
    <dgm:cxn modelId="{4182EED1-006A-4BBF-8A58-99BBBE7BB553}" type="presOf" srcId="{F7B73046-A08D-4DA1-B7B8-A930180681A7}" destId="{4DF61498-5CD0-42A5-88E3-65EE823C4AF3}" srcOrd="1" destOrd="0" presId="urn:microsoft.com/office/officeart/2016/7/layout/RepeatingBendingProcessNew"/>
    <dgm:cxn modelId="{73B0C8D7-5887-471C-AF01-B16DA09E8611}" type="presOf" srcId="{A1D504E2-CC39-44ED-8E67-F5E99416045F}" destId="{8A286C89-0B70-496E-A6DF-9748D4C41C3E}" srcOrd="0" destOrd="0" presId="urn:microsoft.com/office/officeart/2016/7/layout/RepeatingBendingProcessNew"/>
    <dgm:cxn modelId="{1E9706E3-DC2D-4B43-A893-5439BC4315C9}" type="presOf" srcId="{C99D186F-3BF1-43EE-A01A-814D6D37E80A}" destId="{65FE366C-B970-40A1-B9AA-2C82839289FC}" srcOrd="1" destOrd="0" presId="urn:microsoft.com/office/officeart/2016/7/layout/RepeatingBendingProcessNew"/>
    <dgm:cxn modelId="{242ED5F8-A7F6-4756-A1E4-BF3D291B3294}" type="presOf" srcId="{5450067E-2409-42FA-A2DC-AAB8AB19A844}" destId="{5B368B37-C9D2-4C99-9E56-5B030BA3E6AF}" srcOrd="0" destOrd="0" presId="urn:microsoft.com/office/officeart/2016/7/layout/RepeatingBendingProcessNew"/>
    <dgm:cxn modelId="{8089E653-614B-4952-BB24-C5B6C8F5824A}" type="presParOf" srcId="{91B1B688-11F3-47EC-8ABF-85D1AF1273B1}" destId="{9BF525E4-799E-442D-A3AA-3A2B3D797E4E}" srcOrd="0" destOrd="0" presId="urn:microsoft.com/office/officeart/2016/7/layout/RepeatingBendingProcessNew"/>
    <dgm:cxn modelId="{787AE74A-3B83-45D4-8466-49AC01DA700D}" type="presParOf" srcId="{91B1B688-11F3-47EC-8ABF-85D1AF1273B1}" destId="{0446E827-4F7D-43F6-BBF4-4BAD159D7222}" srcOrd="1" destOrd="0" presId="urn:microsoft.com/office/officeart/2016/7/layout/RepeatingBendingProcessNew"/>
    <dgm:cxn modelId="{0B67EEE8-E692-42CC-BBFD-0DED07B0024C}" type="presParOf" srcId="{0446E827-4F7D-43F6-BBF4-4BAD159D7222}" destId="{65FE366C-B970-40A1-B9AA-2C82839289FC}" srcOrd="0" destOrd="0" presId="urn:microsoft.com/office/officeart/2016/7/layout/RepeatingBendingProcessNew"/>
    <dgm:cxn modelId="{BD31F43F-B0D9-4239-9CC4-D0A41AF021DD}" type="presParOf" srcId="{91B1B688-11F3-47EC-8ABF-85D1AF1273B1}" destId="{87572226-7EF9-4DA3-A47A-835D6B9F8D4F}" srcOrd="2" destOrd="0" presId="urn:microsoft.com/office/officeart/2016/7/layout/RepeatingBendingProcessNew"/>
    <dgm:cxn modelId="{952F193E-E7F9-4425-91C2-6F5A833FEF02}" type="presParOf" srcId="{91B1B688-11F3-47EC-8ABF-85D1AF1273B1}" destId="{5B368B37-C9D2-4C99-9E56-5B030BA3E6AF}" srcOrd="3" destOrd="0" presId="urn:microsoft.com/office/officeart/2016/7/layout/RepeatingBendingProcessNew"/>
    <dgm:cxn modelId="{CDC7B165-2342-4310-BCC9-EC8F2D57F46A}" type="presParOf" srcId="{5B368B37-C9D2-4C99-9E56-5B030BA3E6AF}" destId="{A847D189-A418-48F1-9A0F-16AFD2100E0D}" srcOrd="0" destOrd="0" presId="urn:microsoft.com/office/officeart/2016/7/layout/RepeatingBendingProcessNew"/>
    <dgm:cxn modelId="{4E816310-1AAE-4877-B0AF-7064A06DD64C}" type="presParOf" srcId="{91B1B688-11F3-47EC-8ABF-85D1AF1273B1}" destId="{3D6C44E7-B877-4590-A324-7B514104138A}" srcOrd="4" destOrd="0" presId="urn:microsoft.com/office/officeart/2016/7/layout/RepeatingBendingProcessNew"/>
    <dgm:cxn modelId="{E9DDA262-1E31-4972-A0A2-363D5FA3F3ED}" type="presParOf" srcId="{91B1B688-11F3-47EC-8ABF-85D1AF1273B1}" destId="{16684E75-8BA2-4090-9F33-92960403F3EA}" srcOrd="5" destOrd="0" presId="urn:microsoft.com/office/officeart/2016/7/layout/RepeatingBendingProcessNew"/>
    <dgm:cxn modelId="{FB3AF93F-B903-465A-90FE-6B53FCC23F19}" type="presParOf" srcId="{16684E75-8BA2-4090-9F33-92960403F3EA}" destId="{4DF61498-5CD0-42A5-88E3-65EE823C4AF3}" srcOrd="0" destOrd="0" presId="urn:microsoft.com/office/officeart/2016/7/layout/RepeatingBendingProcessNew"/>
    <dgm:cxn modelId="{B27BBBB7-73D0-41E4-AFCB-93CF6A4AFFFF}" type="presParOf" srcId="{91B1B688-11F3-47EC-8ABF-85D1AF1273B1}" destId="{ECCB9613-4902-4C37-A661-ED271A27D9B7}" srcOrd="6" destOrd="0" presId="urn:microsoft.com/office/officeart/2016/7/layout/RepeatingBendingProcessNew"/>
    <dgm:cxn modelId="{105358B2-557E-4E40-9D5A-C87C192C2E63}" type="presParOf" srcId="{91B1B688-11F3-47EC-8ABF-85D1AF1273B1}" destId="{AFF693F9-8F58-4066-9F87-5A270DADEFA9}" srcOrd="7" destOrd="0" presId="urn:microsoft.com/office/officeart/2016/7/layout/RepeatingBendingProcessNew"/>
    <dgm:cxn modelId="{85121583-282D-4BDA-B2BC-A4D5E2CC1437}" type="presParOf" srcId="{AFF693F9-8F58-4066-9F87-5A270DADEFA9}" destId="{BBE0CDEB-4103-4183-B6F3-CF9D0070ACF2}" srcOrd="0" destOrd="0" presId="urn:microsoft.com/office/officeart/2016/7/layout/RepeatingBendingProcessNew"/>
    <dgm:cxn modelId="{A9790E83-5E07-4874-A8F5-49A40000E2B6}" type="presParOf" srcId="{91B1B688-11F3-47EC-8ABF-85D1AF1273B1}" destId="{3FCD1264-EDE8-4228-A06B-5C9824EDF48D}" srcOrd="8" destOrd="0" presId="urn:microsoft.com/office/officeart/2016/7/layout/RepeatingBendingProcessNew"/>
    <dgm:cxn modelId="{03A0E95E-69D3-40CE-A111-4E34901CCE4A}" type="presParOf" srcId="{91B1B688-11F3-47EC-8ABF-85D1AF1273B1}" destId="{DB56DFE4-C049-4F01-90DD-D7FFF46E4739}" srcOrd="9" destOrd="0" presId="urn:microsoft.com/office/officeart/2016/7/layout/RepeatingBendingProcessNew"/>
    <dgm:cxn modelId="{622731B4-46EE-468C-9E3E-01FB3280A65C}" type="presParOf" srcId="{DB56DFE4-C049-4F01-90DD-D7FFF46E4739}" destId="{E24F8B1E-B2AA-445C-8CB8-CCAD34402D56}" srcOrd="0" destOrd="0" presId="urn:microsoft.com/office/officeart/2016/7/layout/RepeatingBendingProcessNew"/>
    <dgm:cxn modelId="{68049995-D97F-4F34-BD0B-319E2A5B92E8}" type="presParOf" srcId="{91B1B688-11F3-47EC-8ABF-85D1AF1273B1}" destId="{8A286C89-0B70-496E-A6DF-9748D4C41C3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97F1EB-13D8-47DD-91CC-2693F48A1B3F}"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8F919687-AF60-4D39-8692-FF652FFC496D}">
      <dgm:prSet custT="1"/>
      <dgm:spPr/>
      <dgm:t>
        <a:bodyPr/>
        <a:lstStyle/>
        <a:p>
          <a:pPr>
            <a:lnSpc>
              <a:spcPct val="100000"/>
            </a:lnSpc>
          </a:pPr>
          <a:r>
            <a:rPr lang="en-US" sz="1600" dirty="0"/>
            <a:t>The Voice is an enrichment that is aimed at improving our communication skills. </a:t>
          </a:r>
        </a:p>
      </dgm:t>
    </dgm:pt>
    <dgm:pt modelId="{29A0BD81-1AEF-4BDE-819D-5595789F3C0C}" type="parTrans" cxnId="{9815FCB7-210B-4A8C-BFF7-E740CDACCD67}">
      <dgm:prSet/>
      <dgm:spPr/>
      <dgm:t>
        <a:bodyPr/>
        <a:lstStyle/>
        <a:p>
          <a:endParaRPr lang="en-US"/>
        </a:p>
      </dgm:t>
    </dgm:pt>
    <dgm:pt modelId="{C6913B72-DED3-4519-A766-AA37F8BCC0BF}" type="sibTrans" cxnId="{9815FCB7-210B-4A8C-BFF7-E740CDACCD67}">
      <dgm:prSet/>
      <dgm:spPr/>
      <dgm:t>
        <a:bodyPr/>
        <a:lstStyle/>
        <a:p>
          <a:endParaRPr lang="en-US"/>
        </a:p>
      </dgm:t>
    </dgm:pt>
    <dgm:pt modelId="{92EDA8A4-3227-4EC8-B5B8-6F2088A100FE}">
      <dgm:prSet custT="1"/>
      <dgm:spPr/>
      <dgm:t>
        <a:bodyPr/>
        <a:lstStyle/>
        <a:p>
          <a:pPr>
            <a:lnSpc>
              <a:spcPct val="100000"/>
            </a:lnSpc>
          </a:pPr>
          <a:r>
            <a:rPr lang="en-US" sz="1600" dirty="0"/>
            <a:t>It will give you the opportunity to see how communication in the real world takes place - everywhere from the council chambers to the radio studio. </a:t>
          </a:r>
        </a:p>
      </dgm:t>
    </dgm:pt>
    <dgm:pt modelId="{CDD890F3-2D9F-48CA-8168-E799BFD6076D}" type="parTrans" cxnId="{4A623415-7F69-4CA3-84DD-46182425CF2E}">
      <dgm:prSet/>
      <dgm:spPr/>
      <dgm:t>
        <a:bodyPr/>
        <a:lstStyle/>
        <a:p>
          <a:endParaRPr lang="en-US"/>
        </a:p>
      </dgm:t>
    </dgm:pt>
    <dgm:pt modelId="{7BD3B74F-93E6-4BFF-9D80-E47F3080AFD1}" type="sibTrans" cxnId="{4A623415-7F69-4CA3-84DD-46182425CF2E}">
      <dgm:prSet/>
      <dgm:spPr/>
      <dgm:t>
        <a:bodyPr/>
        <a:lstStyle/>
        <a:p>
          <a:endParaRPr lang="en-US"/>
        </a:p>
      </dgm:t>
    </dgm:pt>
    <dgm:pt modelId="{B36C381F-F446-45A8-8522-7637AE439E7A}">
      <dgm:prSet custT="1"/>
      <dgm:spPr/>
      <dgm:t>
        <a:bodyPr/>
        <a:lstStyle/>
        <a:p>
          <a:pPr>
            <a:lnSpc>
              <a:spcPct val="100000"/>
            </a:lnSpc>
          </a:pPr>
          <a:r>
            <a:rPr lang="en-US" sz="1600" dirty="0"/>
            <a:t>You will get the opportunity to hear people tell you about their journey and how their </a:t>
          </a:r>
          <a:r>
            <a:rPr lang="en-US" sz="1600" dirty="0" err="1"/>
            <a:t>oracy</a:t>
          </a:r>
          <a:r>
            <a:rPr lang="en-US" sz="1600" dirty="0"/>
            <a:t> skills helped them.</a:t>
          </a:r>
        </a:p>
      </dgm:t>
    </dgm:pt>
    <dgm:pt modelId="{5F2D2F2B-7609-4CC1-95F4-247F8D61D10A}" type="parTrans" cxnId="{304D7E02-C196-4B7E-A079-FDC58AAA72A8}">
      <dgm:prSet/>
      <dgm:spPr/>
      <dgm:t>
        <a:bodyPr/>
        <a:lstStyle/>
        <a:p>
          <a:endParaRPr lang="en-US"/>
        </a:p>
      </dgm:t>
    </dgm:pt>
    <dgm:pt modelId="{BA9E46F4-B7DC-45A2-81CB-DA6A55A2D99B}" type="sibTrans" cxnId="{304D7E02-C196-4B7E-A079-FDC58AAA72A8}">
      <dgm:prSet/>
      <dgm:spPr/>
      <dgm:t>
        <a:bodyPr/>
        <a:lstStyle/>
        <a:p>
          <a:endParaRPr lang="en-US"/>
        </a:p>
      </dgm:t>
    </dgm:pt>
    <dgm:pt modelId="{AD8DC82D-986A-4A29-94D9-3F924EBC9747}">
      <dgm:prSet custT="1"/>
      <dgm:spPr/>
      <dgm:t>
        <a:bodyPr/>
        <a:lstStyle/>
        <a:p>
          <a:pPr>
            <a:lnSpc>
              <a:spcPct val="100000"/>
            </a:lnSpc>
          </a:pPr>
          <a:r>
            <a:rPr lang="en-US" sz="1600" dirty="0"/>
            <a:t>You will be able to debate relevant topics with your peers and you will hear how to get your point across without having to shout the loudest. </a:t>
          </a:r>
        </a:p>
      </dgm:t>
    </dgm:pt>
    <dgm:pt modelId="{FF5B3BBA-514F-4C78-A5BF-189F5C9B1F2D}" type="parTrans" cxnId="{FDFBB5B2-122B-4723-98D2-A3A5A2A15A3D}">
      <dgm:prSet/>
      <dgm:spPr/>
      <dgm:t>
        <a:bodyPr/>
        <a:lstStyle/>
        <a:p>
          <a:endParaRPr lang="en-US"/>
        </a:p>
      </dgm:t>
    </dgm:pt>
    <dgm:pt modelId="{0F6C78F1-38F8-4C66-B65A-D104FE2BC877}" type="sibTrans" cxnId="{FDFBB5B2-122B-4723-98D2-A3A5A2A15A3D}">
      <dgm:prSet/>
      <dgm:spPr/>
      <dgm:t>
        <a:bodyPr/>
        <a:lstStyle/>
        <a:p>
          <a:endParaRPr lang="en-US"/>
        </a:p>
      </dgm:t>
    </dgm:pt>
    <dgm:pt modelId="{1147EE71-1278-4159-987D-9BA80DD5F272}" type="pres">
      <dgm:prSet presAssocID="{9997F1EB-13D8-47DD-91CC-2693F48A1B3F}" presName="root" presStyleCnt="0">
        <dgm:presLayoutVars>
          <dgm:dir/>
          <dgm:resizeHandles val="exact"/>
        </dgm:presLayoutVars>
      </dgm:prSet>
      <dgm:spPr/>
    </dgm:pt>
    <dgm:pt modelId="{784238BC-C8FD-4008-BB2C-31B8764E5E9A}" type="pres">
      <dgm:prSet presAssocID="{8F919687-AF60-4D39-8692-FF652FFC496D}" presName="compNode" presStyleCnt="0"/>
      <dgm:spPr/>
    </dgm:pt>
    <dgm:pt modelId="{9A7202ED-9229-4D84-9FFD-CE7F709D8C42}" type="pres">
      <dgm:prSet presAssocID="{8F919687-AF60-4D39-8692-FF652FFC49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16D17E4A-DC52-4BD5-B009-7A3E9DF90541}" type="pres">
      <dgm:prSet presAssocID="{8F919687-AF60-4D39-8692-FF652FFC496D}" presName="spaceRect" presStyleCnt="0"/>
      <dgm:spPr/>
    </dgm:pt>
    <dgm:pt modelId="{32D6550F-D347-44F7-B5E2-72A5AF82CD14}" type="pres">
      <dgm:prSet presAssocID="{8F919687-AF60-4D39-8692-FF652FFC496D}" presName="textRect" presStyleLbl="revTx" presStyleIdx="0" presStyleCnt="4">
        <dgm:presLayoutVars>
          <dgm:chMax val="1"/>
          <dgm:chPref val="1"/>
        </dgm:presLayoutVars>
      </dgm:prSet>
      <dgm:spPr/>
    </dgm:pt>
    <dgm:pt modelId="{AEB83037-17F7-4FBE-9620-4842AB5CB76C}" type="pres">
      <dgm:prSet presAssocID="{C6913B72-DED3-4519-A766-AA37F8BCC0BF}" presName="sibTrans" presStyleCnt="0"/>
      <dgm:spPr/>
    </dgm:pt>
    <dgm:pt modelId="{98ADFE28-2AAD-4F23-B79C-A9F964500F78}" type="pres">
      <dgm:prSet presAssocID="{92EDA8A4-3227-4EC8-B5B8-6F2088A100FE}" presName="compNode" presStyleCnt="0"/>
      <dgm:spPr/>
    </dgm:pt>
    <dgm:pt modelId="{B7252111-8C64-4F4B-9B74-E440A7947C06}" type="pres">
      <dgm:prSet presAssocID="{92EDA8A4-3227-4EC8-B5B8-6F2088A100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E3D535A7-6BE5-4D05-AD24-DD6006543C30}" type="pres">
      <dgm:prSet presAssocID="{92EDA8A4-3227-4EC8-B5B8-6F2088A100FE}" presName="spaceRect" presStyleCnt="0"/>
      <dgm:spPr/>
    </dgm:pt>
    <dgm:pt modelId="{3CF734D8-6810-4A11-9088-8E6AB2047EC9}" type="pres">
      <dgm:prSet presAssocID="{92EDA8A4-3227-4EC8-B5B8-6F2088A100FE}" presName="textRect" presStyleLbl="revTx" presStyleIdx="1" presStyleCnt="4">
        <dgm:presLayoutVars>
          <dgm:chMax val="1"/>
          <dgm:chPref val="1"/>
        </dgm:presLayoutVars>
      </dgm:prSet>
      <dgm:spPr/>
    </dgm:pt>
    <dgm:pt modelId="{DE843163-4D1E-441F-94CA-BFDBF942723D}" type="pres">
      <dgm:prSet presAssocID="{7BD3B74F-93E6-4BFF-9D80-E47F3080AFD1}" presName="sibTrans" presStyleCnt="0"/>
      <dgm:spPr/>
    </dgm:pt>
    <dgm:pt modelId="{B6CFAFFA-9E50-48AE-929A-F8291E4E15C6}" type="pres">
      <dgm:prSet presAssocID="{B36C381F-F446-45A8-8522-7637AE439E7A}" presName="compNode" presStyleCnt="0"/>
      <dgm:spPr/>
    </dgm:pt>
    <dgm:pt modelId="{63C77DA1-E6CC-4488-9C43-1F50BD18304B}" type="pres">
      <dgm:prSet presAssocID="{B36C381F-F446-45A8-8522-7637AE439E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9CC55804-9699-4550-8412-726EF4F57A4A}" type="pres">
      <dgm:prSet presAssocID="{B36C381F-F446-45A8-8522-7637AE439E7A}" presName="spaceRect" presStyleCnt="0"/>
      <dgm:spPr/>
    </dgm:pt>
    <dgm:pt modelId="{1CEF36A3-D2DA-48B3-9AF9-38F8E17B8026}" type="pres">
      <dgm:prSet presAssocID="{B36C381F-F446-45A8-8522-7637AE439E7A}" presName="textRect" presStyleLbl="revTx" presStyleIdx="2" presStyleCnt="4">
        <dgm:presLayoutVars>
          <dgm:chMax val="1"/>
          <dgm:chPref val="1"/>
        </dgm:presLayoutVars>
      </dgm:prSet>
      <dgm:spPr/>
    </dgm:pt>
    <dgm:pt modelId="{C6F1142A-7617-4883-BE31-35A3F2BBA770}" type="pres">
      <dgm:prSet presAssocID="{BA9E46F4-B7DC-45A2-81CB-DA6A55A2D99B}" presName="sibTrans" presStyleCnt="0"/>
      <dgm:spPr/>
    </dgm:pt>
    <dgm:pt modelId="{AC0DFAA3-C817-4897-813F-C64663373CB1}" type="pres">
      <dgm:prSet presAssocID="{AD8DC82D-986A-4A29-94D9-3F924EBC9747}" presName="compNode" presStyleCnt="0"/>
      <dgm:spPr/>
    </dgm:pt>
    <dgm:pt modelId="{AEA94101-9125-49AB-ADDD-33C838CCBD5C}" type="pres">
      <dgm:prSet presAssocID="{AD8DC82D-986A-4A29-94D9-3F924EBC97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13FC1010-ABDC-4ED1-99E7-F2862B403E6A}" type="pres">
      <dgm:prSet presAssocID="{AD8DC82D-986A-4A29-94D9-3F924EBC9747}" presName="spaceRect" presStyleCnt="0"/>
      <dgm:spPr/>
    </dgm:pt>
    <dgm:pt modelId="{6FEFC18E-A9E5-46E8-B609-35BE75D2119A}" type="pres">
      <dgm:prSet presAssocID="{AD8DC82D-986A-4A29-94D9-3F924EBC9747}" presName="textRect" presStyleLbl="revTx" presStyleIdx="3" presStyleCnt="4">
        <dgm:presLayoutVars>
          <dgm:chMax val="1"/>
          <dgm:chPref val="1"/>
        </dgm:presLayoutVars>
      </dgm:prSet>
      <dgm:spPr/>
    </dgm:pt>
  </dgm:ptLst>
  <dgm:cxnLst>
    <dgm:cxn modelId="{304D7E02-C196-4B7E-A079-FDC58AAA72A8}" srcId="{9997F1EB-13D8-47DD-91CC-2693F48A1B3F}" destId="{B36C381F-F446-45A8-8522-7637AE439E7A}" srcOrd="2" destOrd="0" parTransId="{5F2D2F2B-7609-4CC1-95F4-247F8D61D10A}" sibTransId="{BA9E46F4-B7DC-45A2-81CB-DA6A55A2D99B}"/>
    <dgm:cxn modelId="{4A623415-7F69-4CA3-84DD-46182425CF2E}" srcId="{9997F1EB-13D8-47DD-91CC-2693F48A1B3F}" destId="{92EDA8A4-3227-4EC8-B5B8-6F2088A100FE}" srcOrd="1" destOrd="0" parTransId="{CDD890F3-2D9F-48CA-8168-E799BFD6076D}" sibTransId="{7BD3B74F-93E6-4BFF-9D80-E47F3080AFD1}"/>
    <dgm:cxn modelId="{695EB715-3858-42CE-8E95-6DCE8BD5A55C}" type="presOf" srcId="{AD8DC82D-986A-4A29-94D9-3F924EBC9747}" destId="{6FEFC18E-A9E5-46E8-B609-35BE75D2119A}" srcOrd="0" destOrd="0" presId="urn:microsoft.com/office/officeart/2018/2/layout/IconLabelList"/>
    <dgm:cxn modelId="{3911BE41-60A1-4D53-A839-B2CB1436D5F9}" type="presOf" srcId="{9997F1EB-13D8-47DD-91CC-2693F48A1B3F}" destId="{1147EE71-1278-4159-987D-9BA80DD5F272}" srcOrd="0" destOrd="0" presId="urn:microsoft.com/office/officeart/2018/2/layout/IconLabelList"/>
    <dgm:cxn modelId="{27D99F51-B431-414A-9CAB-3491719FB85A}" type="presOf" srcId="{B36C381F-F446-45A8-8522-7637AE439E7A}" destId="{1CEF36A3-D2DA-48B3-9AF9-38F8E17B8026}" srcOrd="0" destOrd="0" presId="urn:microsoft.com/office/officeart/2018/2/layout/IconLabelList"/>
    <dgm:cxn modelId="{05AD0E7E-AC3F-403B-81E4-6BB99518ADB7}" type="presOf" srcId="{92EDA8A4-3227-4EC8-B5B8-6F2088A100FE}" destId="{3CF734D8-6810-4A11-9088-8E6AB2047EC9}" srcOrd="0" destOrd="0" presId="urn:microsoft.com/office/officeart/2018/2/layout/IconLabelList"/>
    <dgm:cxn modelId="{FDFBB5B2-122B-4723-98D2-A3A5A2A15A3D}" srcId="{9997F1EB-13D8-47DD-91CC-2693F48A1B3F}" destId="{AD8DC82D-986A-4A29-94D9-3F924EBC9747}" srcOrd="3" destOrd="0" parTransId="{FF5B3BBA-514F-4C78-A5BF-189F5C9B1F2D}" sibTransId="{0F6C78F1-38F8-4C66-B65A-D104FE2BC877}"/>
    <dgm:cxn modelId="{9815FCB7-210B-4A8C-BFF7-E740CDACCD67}" srcId="{9997F1EB-13D8-47DD-91CC-2693F48A1B3F}" destId="{8F919687-AF60-4D39-8692-FF652FFC496D}" srcOrd="0" destOrd="0" parTransId="{29A0BD81-1AEF-4BDE-819D-5595789F3C0C}" sibTransId="{C6913B72-DED3-4519-A766-AA37F8BCC0BF}"/>
    <dgm:cxn modelId="{52BF2DDC-8443-4675-AE7E-96A901878DF1}" type="presOf" srcId="{8F919687-AF60-4D39-8692-FF652FFC496D}" destId="{32D6550F-D347-44F7-B5E2-72A5AF82CD14}" srcOrd="0" destOrd="0" presId="urn:microsoft.com/office/officeart/2018/2/layout/IconLabelList"/>
    <dgm:cxn modelId="{903E05CF-5640-4937-A0DA-D6191DB9755A}" type="presParOf" srcId="{1147EE71-1278-4159-987D-9BA80DD5F272}" destId="{784238BC-C8FD-4008-BB2C-31B8764E5E9A}" srcOrd="0" destOrd="0" presId="urn:microsoft.com/office/officeart/2018/2/layout/IconLabelList"/>
    <dgm:cxn modelId="{BECC14F7-A9A8-496E-B762-1967E7141B95}" type="presParOf" srcId="{784238BC-C8FD-4008-BB2C-31B8764E5E9A}" destId="{9A7202ED-9229-4D84-9FFD-CE7F709D8C42}" srcOrd="0" destOrd="0" presId="urn:microsoft.com/office/officeart/2018/2/layout/IconLabelList"/>
    <dgm:cxn modelId="{E77D3E6B-1BCC-4BE0-B1AF-D09A1DA003EB}" type="presParOf" srcId="{784238BC-C8FD-4008-BB2C-31B8764E5E9A}" destId="{16D17E4A-DC52-4BD5-B009-7A3E9DF90541}" srcOrd="1" destOrd="0" presId="urn:microsoft.com/office/officeart/2018/2/layout/IconLabelList"/>
    <dgm:cxn modelId="{F9F9213F-DD2F-45D5-B191-9EF7C158313B}" type="presParOf" srcId="{784238BC-C8FD-4008-BB2C-31B8764E5E9A}" destId="{32D6550F-D347-44F7-B5E2-72A5AF82CD14}" srcOrd="2" destOrd="0" presId="urn:microsoft.com/office/officeart/2018/2/layout/IconLabelList"/>
    <dgm:cxn modelId="{F5204C34-6A50-4CC1-AE18-7151BDD83314}" type="presParOf" srcId="{1147EE71-1278-4159-987D-9BA80DD5F272}" destId="{AEB83037-17F7-4FBE-9620-4842AB5CB76C}" srcOrd="1" destOrd="0" presId="urn:microsoft.com/office/officeart/2018/2/layout/IconLabelList"/>
    <dgm:cxn modelId="{B07B6C73-1BD3-411A-86D9-BE9C0CAFF721}" type="presParOf" srcId="{1147EE71-1278-4159-987D-9BA80DD5F272}" destId="{98ADFE28-2AAD-4F23-B79C-A9F964500F78}" srcOrd="2" destOrd="0" presId="urn:microsoft.com/office/officeart/2018/2/layout/IconLabelList"/>
    <dgm:cxn modelId="{B4EF3DCE-624A-4C51-BD67-2F8904DEA640}" type="presParOf" srcId="{98ADFE28-2AAD-4F23-B79C-A9F964500F78}" destId="{B7252111-8C64-4F4B-9B74-E440A7947C06}" srcOrd="0" destOrd="0" presId="urn:microsoft.com/office/officeart/2018/2/layout/IconLabelList"/>
    <dgm:cxn modelId="{151DAFA9-F7A8-4C21-9928-2AACE0FF3446}" type="presParOf" srcId="{98ADFE28-2AAD-4F23-B79C-A9F964500F78}" destId="{E3D535A7-6BE5-4D05-AD24-DD6006543C30}" srcOrd="1" destOrd="0" presId="urn:microsoft.com/office/officeart/2018/2/layout/IconLabelList"/>
    <dgm:cxn modelId="{F492F363-AF94-48E5-88BC-0E291DFC1D6A}" type="presParOf" srcId="{98ADFE28-2AAD-4F23-B79C-A9F964500F78}" destId="{3CF734D8-6810-4A11-9088-8E6AB2047EC9}" srcOrd="2" destOrd="0" presId="urn:microsoft.com/office/officeart/2018/2/layout/IconLabelList"/>
    <dgm:cxn modelId="{FE1F97CD-F63C-488A-9661-0207F4405EA4}" type="presParOf" srcId="{1147EE71-1278-4159-987D-9BA80DD5F272}" destId="{DE843163-4D1E-441F-94CA-BFDBF942723D}" srcOrd="3" destOrd="0" presId="urn:microsoft.com/office/officeart/2018/2/layout/IconLabelList"/>
    <dgm:cxn modelId="{AEA5244A-2236-48E5-B579-EC930E9390D2}" type="presParOf" srcId="{1147EE71-1278-4159-987D-9BA80DD5F272}" destId="{B6CFAFFA-9E50-48AE-929A-F8291E4E15C6}" srcOrd="4" destOrd="0" presId="urn:microsoft.com/office/officeart/2018/2/layout/IconLabelList"/>
    <dgm:cxn modelId="{BD6DC8AA-2E47-4754-9AFC-238EE1E3A6D7}" type="presParOf" srcId="{B6CFAFFA-9E50-48AE-929A-F8291E4E15C6}" destId="{63C77DA1-E6CC-4488-9C43-1F50BD18304B}" srcOrd="0" destOrd="0" presId="urn:microsoft.com/office/officeart/2018/2/layout/IconLabelList"/>
    <dgm:cxn modelId="{0BBB13E0-EE95-4731-BDBC-FF4F4471C9C9}" type="presParOf" srcId="{B6CFAFFA-9E50-48AE-929A-F8291E4E15C6}" destId="{9CC55804-9699-4550-8412-726EF4F57A4A}" srcOrd="1" destOrd="0" presId="urn:microsoft.com/office/officeart/2018/2/layout/IconLabelList"/>
    <dgm:cxn modelId="{92054C71-C69F-46A3-BCBC-27152B501F98}" type="presParOf" srcId="{B6CFAFFA-9E50-48AE-929A-F8291E4E15C6}" destId="{1CEF36A3-D2DA-48B3-9AF9-38F8E17B8026}" srcOrd="2" destOrd="0" presId="urn:microsoft.com/office/officeart/2018/2/layout/IconLabelList"/>
    <dgm:cxn modelId="{6F238C78-99A9-4EE3-8521-A61216664EA2}" type="presParOf" srcId="{1147EE71-1278-4159-987D-9BA80DD5F272}" destId="{C6F1142A-7617-4883-BE31-35A3F2BBA770}" srcOrd="5" destOrd="0" presId="urn:microsoft.com/office/officeart/2018/2/layout/IconLabelList"/>
    <dgm:cxn modelId="{6C502F71-A824-4C40-9AB9-7FCFB3460C62}" type="presParOf" srcId="{1147EE71-1278-4159-987D-9BA80DD5F272}" destId="{AC0DFAA3-C817-4897-813F-C64663373CB1}" srcOrd="6" destOrd="0" presId="urn:microsoft.com/office/officeart/2018/2/layout/IconLabelList"/>
    <dgm:cxn modelId="{6FB79F3D-F51D-48C3-BF36-527FE7DAC989}" type="presParOf" srcId="{AC0DFAA3-C817-4897-813F-C64663373CB1}" destId="{AEA94101-9125-49AB-ADDD-33C838CCBD5C}" srcOrd="0" destOrd="0" presId="urn:microsoft.com/office/officeart/2018/2/layout/IconLabelList"/>
    <dgm:cxn modelId="{723DCE03-061A-442F-9816-E6323A3112A3}" type="presParOf" srcId="{AC0DFAA3-C817-4897-813F-C64663373CB1}" destId="{13FC1010-ABDC-4ED1-99E7-F2862B403E6A}" srcOrd="1" destOrd="0" presId="urn:microsoft.com/office/officeart/2018/2/layout/IconLabelList"/>
    <dgm:cxn modelId="{DEFF1F13-835B-44DB-A00E-0DE84FC23B25}" type="presParOf" srcId="{AC0DFAA3-C817-4897-813F-C64663373CB1}" destId="{6FEFC18E-A9E5-46E8-B609-35BE75D2119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D9FD40-9101-4BF4-90CA-CB7EC4B29B89}"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88050FD-A837-464E-B1A9-9F796311D523}">
      <dgm:prSet/>
      <dgm:spPr/>
      <dgm:t>
        <a:bodyPr/>
        <a:lstStyle/>
        <a:p>
          <a:r>
            <a:rPr lang="en-US"/>
            <a:t>Supported by a volunteer business adviser who brings a wealth of business knowledge and industry related expertise. </a:t>
          </a:r>
        </a:p>
      </dgm:t>
    </dgm:pt>
    <dgm:pt modelId="{4246E4BC-AF5F-4E7A-B121-F77802563B33}" type="parTrans" cxnId="{72EB555F-FFF3-4204-87C2-3EE546C1BF84}">
      <dgm:prSet/>
      <dgm:spPr/>
      <dgm:t>
        <a:bodyPr/>
        <a:lstStyle/>
        <a:p>
          <a:endParaRPr lang="en-US"/>
        </a:p>
      </dgm:t>
    </dgm:pt>
    <dgm:pt modelId="{FD16D24C-E7E1-47FB-BB0D-FEEDC6217D9E}" type="sibTrans" cxnId="{72EB555F-FFF3-4204-87C2-3EE546C1BF84}">
      <dgm:prSet/>
      <dgm:spPr/>
      <dgm:t>
        <a:bodyPr/>
        <a:lstStyle/>
        <a:p>
          <a:endParaRPr lang="en-US"/>
        </a:p>
      </dgm:t>
    </dgm:pt>
    <dgm:pt modelId="{5A8155BB-2CAE-4E06-869B-0CAB8DD7BB50}">
      <dgm:prSet/>
      <dgm:spPr/>
      <dgm:t>
        <a:bodyPr/>
        <a:lstStyle/>
        <a:p>
          <a:r>
            <a:rPr lang="en-US"/>
            <a:t>At the end of the year, you will have the opportunity to enter into a competition against all schools in Northern Ireland for the ‘Company of the Year Award’.  </a:t>
          </a:r>
        </a:p>
      </dgm:t>
    </dgm:pt>
    <dgm:pt modelId="{5E805475-5618-4E83-B592-F1BCF5BAE1C7}" type="parTrans" cxnId="{094D96C3-B83D-40BD-BB4C-8C73FB94DDDA}">
      <dgm:prSet/>
      <dgm:spPr/>
      <dgm:t>
        <a:bodyPr/>
        <a:lstStyle/>
        <a:p>
          <a:endParaRPr lang="en-US"/>
        </a:p>
      </dgm:t>
    </dgm:pt>
    <dgm:pt modelId="{6AEBF43E-2E21-44DD-9AE3-D4265BAC8032}" type="sibTrans" cxnId="{094D96C3-B83D-40BD-BB4C-8C73FB94DDDA}">
      <dgm:prSet/>
      <dgm:spPr/>
      <dgm:t>
        <a:bodyPr/>
        <a:lstStyle/>
        <a:p>
          <a:endParaRPr lang="en-US"/>
        </a:p>
      </dgm:t>
    </dgm:pt>
    <dgm:pt modelId="{9C58CACD-07A7-4071-A4E4-2C703111F59F}">
      <dgm:prSet/>
      <dgm:spPr/>
      <dgm:t>
        <a:bodyPr/>
        <a:lstStyle/>
        <a:p>
          <a:r>
            <a:rPr lang="en-US"/>
            <a:t>Winning team will go on to compete in London at the UK regional's. </a:t>
          </a:r>
        </a:p>
      </dgm:t>
    </dgm:pt>
    <dgm:pt modelId="{D25F4890-CB96-4C65-AC82-BBAE0F423A21}" type="parTrans" cxnId="{6D5044CE-FC3F-4012-833E-B10C1E4D3EDF}">
      <dgm:prSet/>
      <dgm:spPr/>
      <dgm:t>
        <a:bodyPr/>
        <a:lstStyle/>
        <a:p>
          <a:endParaRPr lang="en-US"/>
        </a:p>
      </dgm:t>
    </dgm:pt>
    <dgm:pt modelId="{81E55AAD-68DE-43E4-8F68-20F60D4A4634}" type="sibTrans" cxnId="{6D5044CE-FC3F-4012-833E-B10C1E4D3EDF}">
      <dgm:prSet/>
      <dgm:spPr/>
      <dgm:t>
        <a:bodyPr/>
        <a:lstStyle/>
        <a:p>
          <a:endParaRPr lang="en-US"/>
        </a:p>
      </dgm:t>
    </dgm:pt>
    <dgm:pt modelId="{2F1303FC-C813-4A38-8821-486A3C3B049C}">
      <dgm:prSet/>
      <dgm:spPr/>
      <dgm:t>
        <a:bodyPr/>
        <a:lstStyle/>
        <a:p>
          <a:r>
            <a:rPr lang="en-US"/>
            <a:t>Run from September – April. Therefore, </a:t>
          </a:r>
          <a:r>
            <a:rPr lang="en-GB"/>
            <a:t>you will only be able to participate in this enrichment programme for the year instead of having the two options.</a:t>
          </a:r>
          <a:endParaRPr lang="en-US"/>
        </a:p>
      </dgm:t>
    </dgm:pt>
    <dgm:pt modelId="{D74E7395-B711-49A2-9CBF-75D074BF68E9}" type="parTrans" cxnId="{8F782CBA-262C-400C-B10C-0AC9A0F8A8FF}">
      <dgm:prSet/>
      <dgm:spPr/>
      <dgm:t>
        <a:bodyPr/>
        <a:lstStyle/>
        <a:p>
          <a:endParaRPr lang="en-US"/>
        </a:p>
      </dgm:t>
    </dgm:pt>
    <dgm:pt modelId="{601D6DFB-AA6C-458B-920B-E01A5D57AFAC}" type="sibTrans" cxnId="{8F782CBA-262C-400C-B10C-0AC9A0F8A8FF}">
      <dgm:prSet/>
      <dgm:spPr/>
      <dgm:t>
        <a:bodyPr/>
        <a:lstStyle/>
        <a:p>
          <a:endParaRPr lang="en-US"/>
        </a:p>
      </dgm:t>
    </dgm:pt>
    <dgm:pt modelId="{67D4A083-2DE1-4C8E-BCB6-019DC3579D95}" type="pres">
      <dgm:prSet presAssocID="{6CD9FD40-9101-4BF4-90CA-CB7EC4B29B89}" presName="root" presStyleCnt="0">
        <dgm:presLayoutVars>
          <dgm:dir/>
          <dgm:resizeHandles val="exact"/>
        </dgm:presLayoutVars>
      </dgm:prSet>
      <dgm:spPr/>
    </dgm:pt>
    <dgm:pt modelId="{C6B7128F-695C-470F-86CE-D051AA8D4BC7}" type="pres">
      <dgm:prSet presAssocID="{B88050FD-A837-464E-B1A9-9F796311D523}" presName="compNode" presStyleCnt="0"/>
      <dgm:spPr/>
    </dgm:pt>
    <dgm:pt modelId="{6A38E05A-4E31-4DCE-8FD3-2378EC3BAD36}" type="pres">
      <dgm:prSet presAssocID="{B88050FD-A837-464E-B1A9-9F796311D523}" presName="bgRect" presStyleLbl="bgShp" presStyleIdx="0" presStyleCnt="4"/>
      <dgm:spPr/>
    </dgm:pt>
    <dgm:pt modelId="{789C162E-F4D8-41FE-9EFB-BA2B8DB4B31D}" type="pres">
      <dgm:prSet presAssocID="{B88050FD-A837-464E-B1A9-9F796311D523}"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3774D1D-18A2-4CBB-9201-B2BEEACA24AA}" type="pres">
      <dgm:prSet presAssocID="{B88050FD-A837-464E-B1A9-9F796311D523}" presName="spaceRect" presStyleCnt="0"/>
      <dgm:spPr/>
    </dgm:pt>
    <dgm:pt modelId="{D9091E75-35E8-4FFC-8557-A2F1217456E4}" type="pres">
      <dgm:prSet presAssocID="{B88050FD-A837-464E-B1A9-9F796311D523}" presName="parTx" presStyleLbl="revTx" presStyleIdx="0" presStyleCnt="4">
        <dgm:presLayoutVars>
          <dgm:chMax val="0"/>
          <dgm:chPref val="0"/>
        </dgm:presLayoutVars>
      </dgm:prSet>
      <dgm:spPr/>
    </dgm:pt>
    <dgm:pt modelId="{00BB555C-E268-41BC-8C1D-B9A2223437B1}" type="pres">
      <dgm:prSet presAssocID="{FD16D24C-E7E1-47FB-BB0D-FEEDC6217D9E}" presName="sibTrans" presStyleCnt="0"/>
      <dgm:spPr/>
    </dgm:pt>
    <dgm:pt modelId="{A3790A50-E75A-4BD1-B556-B369D6A81296}" type="pres">
      <dgm:prSet presAssocID="{5A8155BB-2CAE-4E06-869B-0CAB8DD7BB50}" presName="compNode" presStyleCnt="0"/>
      <dgm:spPr/>
    </dgm:pt>
    <dgm:pt modelId="{BC1C3F2F-BF09-4558-B47D-C684C9A37865}" type="pres">
      <dgm:prSet presAssocID="{5A8155BB-2CAE-4E06-869B-0CAB8DD7BB50}" presName="bgRect" presStyleLbl="bgShp" presStyleIdx="1" presStyleCnt="4"/>
      <dgm:spPr/>
    </dgm:pt>
    <dgm:pt modelId="{25940F80-CE7B-46BC-8412-71918F394DFD}" type="pres">
      <dgm:prSet presAssocID="{5A8155BB-2CAE-4E06-869B-0CAB8DD7BB50}"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82D2EFA7-B845-4ECE-B979-6BABCC231359}" type="pres">
      <dgm:prSet presAssocID="{5A8155BB-2CAE-4E06-869B-0CAB8DD7BB50}" presName="spaceRect" presStyleCnt="0"/>
      <dgm:spPr/>
    </dgm:pt>
    <dgm:pt modelId="{FFE58700-77BF-4970-B8C3-6ECBE8DAB6CF}" type="pres">
      <dgm:prSet presAssocID="{5A8155BB-2CAE-4E06-869B-0CAB8DD7BB50}" presName="parTx" presStyleLbl="revTx" presStyleIdx="1" presStyleCnt="4">
        <dgm:presLayoutVars>
          <dgm:chMax val="0"/>
          <dgm:chPref val="0"/>
        </dgm:presLayoutVars>
      </dgm:prSet>
      <dgm:spPr/>
    </dgm:pt>
    <dgm:pt modelId="{C1905B27-B32D-4B07-AE54-EB00696B6DC4}" type="pres">
      <dgm:prSet presAssocID="{6AEBF43E-2E21-44DD-9AE3-D4265BAC8032}" presName="sibTrans" presStyleCnt="0"/>
      <dgm:spPr/>
    </dgm:pt>
    <dgm:pt modelId="{E36BDD72-3979-4BF4-BDAA-9D74D24053BF}" type="pres">
      <dgm:prSet presAssocID="{9C58CACD-07A7-4071-A4E4-2C703111F59F}" presName="compNode" presStyleCnt="0"/>
      <dgm:spPr/>
    </dgm:pt>
    <dgm:pt modelId="{61502B28-AB74-4916-BECB-50AA4F2D58BC}" type="pres">
      <dgm:prSet presAssocID="{9C58CACD-07A7-4071-A4E4-2C703111F59F}" presName="bgRect" presStyleLbl="bgShp" presStyleIdx="2" presStyleCnt="4"/>
      <dgm:spPr/>
    </dgm:pt>
    <dgm:pt modelId="{7A0CB17B-88F8-4BCC-8598-ADC0E58B764C}" type="pres">
      <dgm:prSet presAssocID="{9C58CACD-07A7-4071-A4E4-2C703111F59F}"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F440B80D-606C-4AAA-B10B-9972C19D6715}" type="pres">
      <dgm:prSet presAssocID="{9C58CACD-07A7-4071-A4E4-2C703111F59F}" presName="spaceRect" presStyleCnt="0"/>
      <dgm:spPr/>
    </dgm:pt>
    <dgm:pt modelId="{96839415-D076-45D1-9972-5D34B834E6FD}" type="pres">
      <dgm:prSet presAssocID="{9C58CACD-07A7-4071-A4E4-2C703111F59F}" presName="parTx" presStyleLbl="revTx" presStyleIdx="2" presStyleCnt="4">
        <dgm:presLayoutVars>
          <dgm:chMax val="0"/>
          <dgm:chPref val="0"/>
        </dgm:presLayoutVars>
      </dgm:prSet>
      <dgm:spPr/>
    </dgm:pt>
    <dgm:pt modelId="{FC8257C7-9535-4A20-A6BF-B834EEB068C7}" type="pres">
      <dgm:prSet presAssocID="{81E55AAD-68DE-43E4-8F68-20F60D4A4634}" presName="sibTrans" presStyleCnt="0"/>
      <dgm:spPr/>
    </dgm:pt>
    <dgm:pt modelId="{5FD1F508-F2A5-423F-A9FA-ABF48442CA7F}" type="pres">
      <dgm:prSet presAssocID="{2F1303FC-C813-4A38-8821-486A3C3B049C}" presName="compNode" presStyleCnt="0"/>
      <dgm:spPr/>
    </dgm:pt>
    <dgm:pt modelId="{DA57A626-F762-4002-86DB-F9425638BB7C}" type="pres">
      <dgm:prSet presAssocID="{2F1303FC-C813-4A38-8821-486A3C3B049C}" presName="bgRect" presStyleLbl="bgShp" presStyleIdx="3" presStyleCnt="4"/>
      <dgm:spPr/>
    </dgm:pt>
    <dgm:pt modelId="{1B8F21C3-C437-49C8-857D-76A0D897490D}" type="pres">
      <dgm:prSet presAssocID="{2F1303FC-C813-4A38-8821-486A3C3B049C}"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3B32AF8-A76B-4284-81B0-313DDDBAABF5}" type="pres">
      <dgm:prSet presAssocID="{2F1303FC-C813-4A38-8821-486A3C3B049C}" presName="spaceRect" presStyleCnt="0"/>
      <dgm:spPr/>
    </dgm:pt>
    <dgm:pt modelId="{EAB20574-2994-4940-AEBE-CD98ACB61A3D}" type="pres">
      <dgm:prSet presAssocID="{2F1303FC-C813-4A38-8821-486A3C3B049C}" presName="parTx" presStyleLbl="revTx" presStyleIdx="3" presStyleCnt="4">
        <dgm:presLayoutVars>
          <dgm:chMax val="0"/>
          <dgm:chPref val="0"/>
        </dgm:presLayoutVars>
      </dgm:prSet>
      <dgm:spPr/>
    </dgm:pt>
  </dgm:ptLst>
  <dgm:cxnLst>
    <dgm:cxn modelId="{D7646014-DD00-5B47-AF48-2F6404A0EC11}" type="presOf" srcId="{5A8155BB-2CAE-4E06-869B-0CAB8DD7BB50}" destId="{FFE58700-77BF-4970-B8C3-6ECBE8DAB6CF}" srcOrd="0" destOrd="0" presId="urn:microsoft.com/office/officeart/2018/2/layout/IconVerticalSolidList"/>
    <dgm:cxn modelId="{CAA4D95A-1356-F648-8D2A-F77DE567D880}" type="presOf" srcId="{B88050FD-A837-464E-B1A9-9F796311D523}" destId="{D9091E75-35E8-4FFC-8557-A2F1217456E4}" srcOrd="0" destOrd="0" presId="urn:microsoft.com/office/officeart/2018/2/layout/IconVerticalSolidList"/>
    <dgm:cxn modelId="{72EB555F-FFF3-4204-87C2-3EE546C1BF84}" srcId="{6CD9FD40-9101-4BF4-90CA-CB7EC4B29B89}" destId="{B88050FD-A837-464E-B1A9-9F796311D523}" srcOrd="0" destOrd="0" parTransId="{4246E4BC-AF5F-4E7A-B121-F77802563B33}" sibTransId="{FD16D24C-E7E1-47FB-BB0D-FEEDC6217D9E}"/>
    <dgm:cxn modelId="{C3237090-F8AF-5A45-9B88-E6250950F937}" type="presOf" srcId="{6CD9FD40-9101-4BF4-90CA-CB7EC4B29B89}" destId="{67D4A083-2DE1-4C8E-BCB6-019DC3579D95}" srcOrd="0" destOrd="0" presId="urn:microsoft.com/office/officeart/2018/2/layout/IconVerticalSolidList"/>
    <dgm:cxn modelId="{1D2E2CB4-64FE-F942-866E-BEE4C5B8F757}" type="presOf" srcId="{2F1303FC-C813-4A38-8821-486A3C3B049C}" destId="{EAB20574-2994-4940-AEBE-CD98ACB61A3D}" srcOrd="0" destOrd="0" presId="urn:microsoft.com/office/officeart/2018/2/layout/IconVerticalSolidList"/>
    <dgm:cxn modelId="{8F782CBA-262C-400C-B10C-0AC9A0F8A8FF}" srcId="{6CD9FD40-9101-4BF4-90CA-CB7EC4B29B89}" destId="{2F1303FC-C813-4A38-8821-486A3C3B049C}" srcOrd="3" destOrd="0" parTransId="{D74E7395-B711-49A2-9CBF-75D074BF68E9}" sibTransId="{601D6DFB-AA6C-458B-920B-E01A5D57AFAC}"/>
    <dgm:cxn modelId="{094D96C3-B83D-40BD-BB4C-8C73FB94DDDA}" srcId="{6CD9FD40-9101-4BF4-90CA-CB7EC4B29B89}" destId="{5A8155BB-2CAE-4E06-869B-0CAB8DD7BB50}" srcOrd="1" destOrd="0" parTransId="{5E805475-5618-4E83-B592-F1BCF5BAE1C7}" sibTransId="{6AEBF43E-2E21-44DD-9AE3-D4265BAC8032}"/>
    <dgm:cxn modelId="{6D5044CE-FC3F-4012-833E-B10C1E4D3EDF}" srcId="{6CD9FD40-9101-4BF4-90CA-CB7EC4B29B89}" destId="{9C58CACD-07A7-4071-A4E4-2C703111F59F}" srcOrd="2" destOrd="0" parTransId="{D25F4890-CB96-4C65-AC82-BBAE0F423A21}" sibTransId="{81E55AAD-68DE-43E4-8F68-20F60D4A4634}"/>
    <dgm:cxn modelId="{DC19DDD6-7B0B-5044-BCE9-B0D987182687}" type="presOf" srcId="{9C58CACD-07A7-4071-A4E4-2C703111F59F}" destId="{96839415-D076-45D1-9972-5D34B834E6FD}" srcOrd="0" destOrd="0" presId="urn:microsoft.com/office/officeart/2018/2/layout/IconVerticalSolidList"/>
    <dgm:cxn modelId="{5744A6E6-21BB-704C-9922-4BCBB95ACAAF}" type="presParOf" srcId="{67D4A083-2DE1-4C8E-BCB6-019DC3579D95}" destId="{C6B7128F-695C-470F-86CE-D051AA8D4BC7}" srcOrd="0" destOrd="0" presId="urn:microsoft.com/office/officeart/2018/2/layout/IconVerticalSolidList"/>
    <dgm:cxn modelId="{F6924B86-E37F-C945-A87F-5203C1B5E46A}" type="presParOf" srcId="{C6B7128F-695C-470F-86CE-D051AA8D4BC7}" destId="{6A38E05A-4E31-4DCE-8FD3-2378EC3BAD36}" srcOrd="0" destOrd="0" presId="urn:microsoft.com/office/officeart/2018/2/layout/IconVerticalSolidList"/>
    <dgm:cxn modelId="{8E068F9A-0977-BE4F-BA3C-E745D6E456F3}" type="presParOf" srcId="{C6B7128F-695C-470F-86CE-D051AA8D4BC7}" destId="{789C162E-F4D8-41FE-9EFB-BA2B8DB4B31D}" srcOrd="1" destOrd="0" presId="urn:microsoft.com/office/officeart/2018/2/layout/IconVerticalSolidList"/>
    <dgm:cxn modelId="{E33E2A81-9D7A-C547-A251-A58653026084}" type="presParOf" srcId="{C6B7128F-695C-470F-86CE-D051AA8D4BC7}" destId="{33774D1D-18A2-4CBB-9201-B2BEEACA24AA}" srcOrd="2" destOrd="0" presId="urn:microsoft.com/office/officeart/2018/2/layout/IconVerticalSolidList"/>
    <dgm:cxn modelId="{76C5D4AD-FA41-8E4A-BAC8-B0A4B3ED9EE7}" type="presParOf" srcId="{C6B7128F-695C-470F-86CE-D051AA8D4BC7}" destId="{D9091E75-35E8-4FFC-8557-A2F1217456E4}" srcOrd="3" destOrd="0" presId="urn:microsoft.com/office/officeart/2018/2/layout/IconVerticalSolidList"/>
    <dgm:cxn modelId="{8A116291-91F5-1346-8125-F0C21C0FE4D2}" type="presParOf" srcId="{67D4A083-2DE1-4C8E-BCB6-019DC3579D95}" destId="{00BB555C-E268-41BC-8C1D-B9A2223437B1}" srcOrd="1" destOrd="0" presId="urn:microsoft.com/office/officeart/2018/2/layout/IconVerticalSolidList"/>
    <dgm:cxn modelId="{74973442-9D2F-0640-AA48-24C777825072}" type="presParOf" srcId="{67D4A083-2DE1-4C8E-BCB6-019DC3579D95}" destId="{A3790A50-E75A-4BD1-B556-B369D6A81296}" srcOrd="2" destOrd="0" presId="urn:microsoft.com/office/officeart/2018/2/layout/IconVerticalSolidList"/>
    <dgm:cxn modelId="{A1EEFDAC-0EA4-2B4B-BC2E-34B169D792C2}" type="presParOf" srcId="{A3790A50-E75A-4BD1-B556-B369D6A81296}" destId="{BC1C3F2F-BF09-4558-B47D-C684C9A37865}" srcOrd="0" destOrd="0" presId="urn:microsoft.com/office/officeart/2018/2/layout/IconVerticalSolidList"/>
    <dgm:cxn modelId="{4A16D225-A419-0540-A137-359D22B60C36}" type="presParOf" srcId="{A3790A50-E75A-4BD1-B556-B369D6A81296}" destId="{25940F80-CE7B-46BC-8412-71918F394DFD}" srcOrd="1" destOrd="0" presId="urn:microsoft.com/office/officeart/2018/2/layout/IconVerticalSolidList"/>
    <dgm:cxn modelId="{6278557C-9F48-1A4B-9242-27A89B8C85DA}" type="presParOf" srcId="{A3790A50-E75A-4BD1-B556-B369D6A81296}" destId="{82D2EFA7-B845-4ECE-B979-6BABCC231359}" srcOrd="2" destOrd="0" presId="urn:microsoft.com/office/officeart/2018/2/layout/IconVerticalSolidList"/>
    <dgm:cxn modelId="{8616A456-87B5-4C48-8520-F0984F8A1BC9}" type="presParOf" srcId="{A3790A50-E75A-4BD1-B556-B369D6A81296}" destId="{FFE58700-77BF-4970-B8C3-6ECBE8DAB6CF}" srcOrd="3" destOrd="0" presId="urn:microsoft.com/office/officeart/2018/2/layout/IconVerticalSolidList"/>
    <dgm:cxn modelId="{7AC9B994-3662-4F40-BE72-84395579D18A}" type="presParOf" srcId="{67D4A083-2DE1-4C8E-BCB6-019DC3579D95}" destId="{C1905B27-B32D-4B07-AE54-EB00696B6DC4}" srcOrd="3" destOrd="0" presId="urn:microsoft.com/office/officeart/2018/2/layout/IconVerticalSolidList"/>
    <dgm:cxn modelId="{AEE9B79C-9E77-F349-A3C4-749259CB4F65}" type="presParOf" srcId="{67D4A083-2DE1-4C8E-BCB6-019DC3579D95}" destId="{E36BDD72-3979-4BF4-BDAA-9D74D24053BF}" srcOrd="4" destOrd="0" presId="urn:microsoft.com/office/officeart/2018/2/layout/IconVerticalSolidList"/>
    <dgm:cxn modelId="{A44176A1-5C76-3C4E-A67F-297EB3BA7E39}" type="presParOf" srcId="{E36BDD72-3979-4BF4-BDAA-9D74D24053BF}" destId="{61502B28-AB74-4916-BECB-50AA4F2D58BC}" srcOrd="0" destOrd="0" presId="urn:microsoft.com/office/officeart/2018/2/layout/IconVerticalSolidList"/>
    <dgm:cxn modelId="{D70B9CB1-8FB9-F446-9F67-B8F43E26010B}" type="presParOf" srcId="{E36BDD72-3979-4BF4-BDAA-9D74D24053BF}" destId="{7A0CB17B-88F8-4BCC-8598-ADC0E58B764C}" srcOrd="1" destOrd="0" presId="urn:microsoft.com/office/officeart/2018/2/layout/IconVerticalSolidList"/>
    <dgm:cxn modelId="{927D54E4-C615-1441-90A1-3157229BE34F}" type="presParOf" srcId="{E36BDD72-3979-4BF4-BDAA-9D74D24053BF}" destId="{F440B80D-606C-4AAA-B10B-9972C19D6715}" srcOrd="2" destOrd="0" presId="urn:microsoft.com/office/officeart/2018/2/layout/IconVerticalSolidList"/>
    <dgm:cxn modelId="{BBEA393B-67C7-F740-88D0-84F73D028851}" type="presParOf" srcId="{E36BDD72-3979-4BF4-BDAA-9D74D24053BF}" destId="{96839415-D076-45D1-9972-5D34B834E6FD}" srcOrd="3" destOrd="0" presId="urn:microsoft.com/office/officeart/2018/2/layout/IconVerticalSolidList"/>
    <dgm:cxn modelId="{E0D4C5F0-0936-4847-831F-EE84EC62ADC2}" type="presParOf" srcId="{67D4A083-2DE1-4C8E-BCB6-019DC3579D95}" destId="{FC8257C7-9535-4A20-A6BF-B834EEB068C7}" srcOrd="5" destOrd="0" presId="urn:microsoft.com/office/officeart/2018/2/layout/IconVerticalSolidList"/>
    <dgm:cxn modelId="{1A265126-11E5-4C4C-BF4A-B827DBA8324D}" type="presParOf" srcId="{67D4A083-2DE1-4C8E-BCB6-019DC3579D95}" destId="{5FD1F508-F2A5-423F-A9FA-ABF48442CA7F}" srcOrd="6" destOrd="0" presId="urn:microsoft.com/office/officeart/2018/2/layout/IconVerticalSolidList"/>
    <dgm:cxn modelId="{03F24B37-8867-EB4D-9D8C-1729585CC1C1}" type="presParOf" srcId="{5FD1F508-F2A5-423F-A9FA-ABF48442CA7F}" destId="{DA57A626-F762-4002-86DB-F9425638BB7C}" srcOrd="0" destOrd="0" presId="urn:microsoft.com/office/officeart/2018/2/layout/IconVerticalSolidList"/>
    <dgm:cxn modelId="{073552A2-CCFB-FC45-8671-CC8E9C028F78}" type="presParOf" srcId="{5FD1F508-F2A5-423F-A9FA-ABF48442CA7F}" destId="{1B8F21C3-C437-49C8-857D-76A0D897490D}" srcOrd="1" destOrd="0" presId="urn:microsoft.com/office/officeart/2018/2/layout/IconVerticalSolidList"/>
    <dgm:cxn modelId="{516B11CE-2E97-D447-848A-573CE628F2B1}" type="presParOf" srcId="{5FD1F508-F2A5-423F-A9FA-ABF48442CA7F}" destId="{33B32AF8-A76B-4284-81B0-313DDDBAABF5}" srcOrd="2" destOrd="0" presId="urn:microsoft.com/office/officeart/2018/2/layout/IconVerticalSolidList"/>
    <dgm:cxn modelId="{BEA1A898-0399-0449-97E3-F3C2C092206C}" type="presParOf" srcId="{5FD1F508-F2A5-423F-A9FA-ABF48442CA7F}" destId="{EAB20574-2994-4940-AEBE-CD98ACB61A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72B87-8207-4685-8D85-B2907327CBEF}" type="doc">
      <dgm:prSet loTypeId="urn:microsoft.com/office/officeart/2018/5/layout/IconCircleLabelList" loCatId="icon" qsTypeId="urn:microsoft.com/office/officeart/2005/8/quickstyle/simple4" qsCatId="simple" csTypeId="urn:microsoft.com/office/officeart/2018/5/colors/Iconchunking_coloredtext_colorful2" csCatId="colorful" phldr="1"/>
      <dgm:spPr/>
      <dgm:t>
        <a:bodyPr/>
        <a:lstStyle/>
        <a:p>
          <a:endParaRPr lang="en-US"/>
        </a:p>
      </dgm:t>
    </dgm:pt>
    <dgm:pt modelId="{DB1F251F-58DD-4303-AF00-BEB7D049774E}">
      <dgm:prSet custT="1"/>
      <dgm:spPr/>
      <dgm:t>
        <a:bodyPr/>
        <a:lstStyle/>
        <a:p>
          <a:pPr>
            <a:lnSpc>
              <a:spcPct val="100000"/>
            </a:lnSpc>
            <a:defRPr cap="all"/>
          </a:pPr>
          <a:r>
            <a:rPr lang="en-US" sz="1800" dirty="0"/>
            <a:t>Endeavour programme- Gain an OCN in peer mentoring to work with struggling Y8 students to help them settle.</a:t>
          </a:r>
        </a:p>
      </dgm:t>
    </dgm:pt>
    <dgm:pt modelId="{C9226F26-45F1-4D2E-9CA3-24F930BB3E59}" type="parTrans" cxnId="{8883E653-A876-45CD-88AC-1B66AE1CB0BE}">
      <dgm:prSet/>
      <dgm:spPr/>
      <dgm:t>
        <a:bodyPr/>
        <a:lstStyle/>
        <a:p>
          <a:endParaRPr lang="en-US"/>
        </a:p>
      </dgm:t>
    </dgm:pt>
    <dgm:pt modelId="{D9B91AB3-B92B-4466-A28B-1A62E2B5B648}" type="sibTrans" cxnId="{8883E653-A876-45CD-88AC-1B66AE1CB0BE}">
      <dgm:prSet/>
      <dgm:spPr/>
      <dgm:t>
        <a:bodyPr/>
        <a:lstStyle/>
        <a:p>
          <a:endParaRPr lang="en-US"/>
        </a:p>
      </dgm:t>
    </dgm:pt>
    <dgm:pt modelId="{181DC443-BAEE-4F78-966E-341BBD201C87}">
      <dgm:prSet/>
      <dgm:spPr/>
      <dgm:t>
        <a:bodyPr/>
        <a:lstStyle/>
        <a:p>
          <a:pPr>
            <a:lnSpc>
              <a:spcPct val="100000"/>
            </a:lnSpc>
            <a:defRPr cap="all"/>
          </a:pPr>
          <a:r>
            <a:rPr lang="en-US" dirty="0"/>
            <a:t>Only open to Year 12 students going into Y13 in 2020.</a:t>
          </a:r>
        </a:p>
      </dgm:t>
    </dgm:pt>
    <dgm:pt modelId="{7278751D-D311-4670-A51A-F43F3BAED023}" type="parTrans" cxnId="{33A54979-2763-44CA-B944-B6B91DEA7D9E}">
      <dgm:prSet/>
      <dgm:spPr/>
      <dgm:t>
        <a:bodyPr/>
        <a:lstStyle/>
        <a:p>
          <a:endParaRPr lang="en-US"/>
        </a:p>
      </dgm:t>
    </dgm:pt>
    <dgm:pt modelId="{AF2BA905-FB46-49CD-BD79-328010EAF22D}" type="sibTrans" cxnId="{33A54979-2763-44CA-B944-B6B91DEA7D9E}">
      <dgm:prSet/>
      <dgm:spPr/>
      <dgm:t>
        <a:bodyPr/>
        <a:lstStyle/>
        <a:p>
          <a:endParaRPr lang="en-US"/>
        </a:p>
      </dgm:t>
    </dgm:pt>
    <dgm:pt modelId="{F8CF21C8-7BBE-4B28-8BA6-07843073889E}" type="pres">
      <dgm:prSet presAssocID="{B9F72B87-8207-4685-8D85-B2907327CBEF}" presName="root" presStyleCnt="0">
        <dgm:presLayoutVars>
          <dgm:dir/>
          <dgm:resizeHandles val="exact"/>
        </dgm:presLayoutVars>
      </dgm:prSet>
      <dgm:spPr/>
    </dgm:pt>
    <dgm:pt modelId="{007E9EDB-F1D9-443C-964A-60EA938F320E}" type="pres">
      <dgm:prSet presAssocID="{DB1F251F-58DD-4303-AF00-BEB7D049774E}" presName="compNode" presStyleCnt="0"/>
      <dgm:spPr/>
    </dgm:pt>
    <dgm:pt modelId="{4253772C-EE8A-416C-B09C-60321894D071}" type="pres">
      <dgm:prSet presAssocID="{DB1F251F-58DD-4303-AF00-BEB7D049774E}" presName="iconBgRect" presStyleLbl="bgShp" presStyleIdx="0" presStyleCnt="2"/>
      <dgm:spPr/>
    </dgm:pt>
    <dgm:pt modelId="{C6EF685B-3378-44EE-921F-6728D78AA29E}" type="pres">
      <dgm:prSet presAssocID="{DB1F251F-58DD-4303-AF00-BEB7D049774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F8C4FBE4-4578-4523-9A69-962293221052}" type="pres">
      <dgm:prSet presAssocID="{DB1F251F-58DD-4303-AF00-BEB7D049774E}" presName="spaceRect" presStyleCnt="0"/>
      <dgm:spPr/>
    </dgm:pt>
    <dgm:pt modelId="{F1162042-8BFA-4044-ADFC-B76FC9EC3FF7}" type="pres">
      <dgm:prSet presAssocID="{DB1F251F-58DD-4303-AF00-BEB7D049774E}" presName="textRect" presStyleLbl="revTx" presStyleIdx="0" presStyleCnt="2">
        <dgm:presLayoutVars>
          <dgm:chMax val="1"/>
          <dgm:chPref val="1"/>
        </dgm:presLayoutVars>
      </dgm:prSet>
      <dgm:spPr/>
    </dgm:pt>
    <dgm:pt modelId="{4A02EEBE-BBF4-4432-A4A6-B2724D68E603}" type="pres">
      <dgm:prSet presAssocID="{D9B91AB3-B92B-4466-A28B-1A62E2B5B648}" presName="sibTrans" presStyleCnt="0"/>
      <dgm:spPr/>
    </dgm:pt>
    <dgm:pt modelId="{686DAF67-4AE3-4665-9AEB-2E9E14403158}" type="pres">
      <dgm:prSet presAssocID="{181DC443-BAEE-4F78-966E-341BBD201C87}" presName="compNode" presStyleCnt="0"/>
      <dgm:spPr/>
    </dgm:pt>
    <dgm:pt modelId="{45CF9AF8-B395-4A98-9345-11917421F0E2}" type="pres">
      <dgm:prSet presAssocID="{181DC443-BAEE-4F78-966E-341BBD201C87}" presName="iconBgRect" presStyleLbl="bgShp" presStyleIdx="1" presStyleCnt="2"/>
      <dgm:spPr/>
    </dgm:pt>
    <dgm:pt modelId="{7429C18B-9399-45FD-A8AC-6DA9CCC826AD}" type="pres">
      <dgm:prSet presAssocID="{181DC443-BAEE-4F78-966E-341BBD201C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15395A12-A50F-4D63-A636-FF0365907B8B}" type="pres">
      <dgm:prSet presAssocID="{181DC443-BAEE-4F78-966E-341BBD201C87}" presName="spaceRect" presStyleCnt="0"/>
      <dgm:spPr/>
    </dgm:pt>
    <dgm:pt modelId="{FECFF09F-96D9-4653-8076-ADFFE730B5F4}" type="pres">
      <dgm:prSet presAssocID="{181DC443-BAEE-4F78-966E-341BBD201C87}" presName="textRect" presStyleLbl="revTx" presStyleIdx="1" presStyleCnt="2">
        <dgm:presLayoutVars>
          <dgm:chMax val="1"/>
          <dgm:chPref val="1"/>
        </dgm:presLayoutVars>
      </dgm:prSet>
      <dgm:spPr/>
    </dgm:pt>
  </dgm:ptLst>
  <dgm:cxnLst>
    <dgm:cxn modelId="{44140E22-547A-498F-AE94-D4FDBD194C7B}" type="presOf" srcId="{181DC443-BAEE-4F78-966E-341BBD201C87}" destId="{FECFF09F-96D9-4653-8076-ADFFE730B5F4}" srcOrd="0" destOrd="0" presId="urn:microsoft.com/office/officeart/2018/5/layout/IconCircleLabelList"/>
    <dgm:cxn modelId="{8883E653-A876-45CD-88AC-1B66AE1CB0BE}" srcId="{B9F72B87-8207-4685-8D85-B2907327CBEF}" destId="{DB1F251F-58DD-4303-AF00-BEB7D049774E}" srcOrd="0" destOrd="0" parTransId="{C9226F26-45F1-4D2E-9CA3-24F930BB3E59}" sibTransId="{D9B91AB3-B92B-4466-A28B-1A62E2B5B648}"/>
    <dgm:cxn modelId="{33A54979-2763-44CA-B944-B6B91DEA7D9E}" srcId="{B9F72B87-8207-4685-8D85-B2907327CBEF}" destId="{181DC443-BAEE-4F78-966E-341BBD201C87}" srcOrd="1" destOrd="0" parTransId="{7278751D-D311-4670-A51A-F43F3BAED023}" sibTransId="{AF2BA905-FB46-49CD-BD79-328010EAF22D}"/>
    <dgm:cxn modelId="{5C8519C7-CCC3-47B4-9AD7-3F4C0300C585}" type="presOf" srcId="{DB1F251F-58DD-4303-AF00-BEB7D049774E}" destId="{F1162042-8BFA-4044-ADFC-B76FC9EC3FF7}" srcOrd="0" destOrd="0" presId="urn:microsoft.com/office/officeart/2018/5/layout/IconCircleLabelList"/>
    <dgm:cxn modelId="{25CA66FB-1AB4-440E-BBAC-A5ED07123757}" type="presOf" srcId="{B9F72B87-8207-4685-8D85-B2907327CBEF}" destId="{F8CF21C8-7BBE-4B28-8BA6-07843073889E}" srcOrd="0" destOrd="0" presId="urn:microsoft.com/office/officeart/2018/5/layout/IconCircleLabelList"/>
    <dgm:cxn modelId="{5A3F93BD-1C53-4FEE-867A-7B5F0506F7B8}" type="presParOf" srcId="{F8CF21C8-7BBE-4B28-8BA6-07843073889E}" destId="{007E9EDB-F1D9-443C-964A-60EA938F320E}" srcOrd="0" destOrd="0" presId="urn:microsoft.com/office/officeart/2018/5/layout/IconCircleLabelList"/>
    <dgm:cxn modelId="{42F0F0CE-7E45-484F-9871-8E7C2413BBA2}" type="presParOf" srcId="{007E9EDB-F1D9-443C-964A-60EA938F320E}" destId="{4253772C-EE8A-416C-B09C-60321894D071}" srcOrd="0" destOrd="0" presId="urn:microsoft.com/office/officeart/2018/5/layout/IconCircleLabelList"/>
    <dgm:cxn modelId="{389476C5-C453-4FEF-9DE1-0C8B8E757480}" type="presParOf" srcId="{007E9EDB-F1D9-443C-964A-60EA938F320E}" destId="{C6EF685B-3378-44EE-921F-6728D78AA29E}" srcOrd="1" destOrd="0" presId="urn:microsoft.com/office/officeart/2018/5/layout/IconCircleLabelList"/>
    <dgm:cxn modelId="{A248EC47-A1FE-46A3-8150-9D1EE1C3B0E2}" type="presParOf" srcId="{007E9EDB-F1D9-443C-964A-60EA938F320E}" destId="{F8C4FBE4-4578-4523-9A69-962293221052}" srcOrd="2" destOrd="0" presId="urn:microsoft.com/office/officeart/2018/5/layout/IconCircleLabelList"/>
    <dgm:cxn modelId="{02C885BF-7989-4056-A8FF-2CA32B21B70C}" type="presParOf" srcId="{007E9EDB-F1D9-443C-964A-60EA938F320E}" destId="{F1162042-8BFA-4044-ADFC-B76FC9EC3FF7}" srcOrd="3" destOrd="0" presId="urn:microsoft.com/office/officeart/2018/5/layout/IconCircleLabelList"/>
    <dgm:cxn modelId="{CE21F08D-258E-4C45-B998-56A608EB505B}" type="presParOf" srcId="{F8CF21C8-7BBE-4B28-8BA6-07843073889E}" destId="{4A02EEBE-BBF4-4432-A4A6-B2724D68E603}" srcOrd="1" destOrd="0" presId="urn:microsoft.com/office/officeart/2018/5/layout/IconCircleLabelList"/>
    <dgm:cxn modelId="{75482C33-E9D3-4CFF-B61A-962BCEC07221}" type="presParOf" srcId="{F8CF21C8-7BBE-4B28-8BA6-07843073889E}" destId="{686DAF67-4AE3-4665-9AEB-2E9E14403158}" srcOrd="2" destOrd="0" presId="urn:microsoft.com/office/officeart/2018/5/layout/IconCircleLabelList"/>
    <dgm:cxn modelId="{366F3C75-2582-476C-BBD1-364583152648}" type="presParOf" srcId="{686DAF67-4AE3-4665-9AEB-2E9E14403158}" destId="{45CF9AF8-B395-4A98-9345-11917421F0E2}" srcOrd="0" destOrd="0" presId="urn:microsoft.com/office/officeart/2018/5/layout/IconCircleLabelList"/>
    <dgm:cxn modelId="{37001AF9-F580-4777-8761-36A94F473C2A}" type="presParOf" srcId="{686DAF67-4AE3-4665-9AEB-2E9E14403158}" destId="{7429C18B-9399-45FD-A8AC-6DA9CCC826AD}" srcOrd="1" destOrd="0" presId="urn:microsoft.com/office/officeart/2018/5/layout/IconCircleLabelList"/>
    <dgm:cxn modelId="{BED837EE-59FD-4851-962F-ACC146CFA490}" type="presParOf" srcId="{686DAF67-4AE3-4665-9AEB-2E9E14403158}" destId="{15395A12-A50F-4D63-A636-FF0365907B8B}" srcOrd="2" destOrd="0" presId="urn:microsoft.com/office/officeart/2018/5/layout/IconCircleLabelList"/>
    <dgm:cxn modelId="{5BA87C99-3CAC-4057-BA72-E0FBF8C48689}" type="presParOf" srcId="{686DAF67-4AE3-4665-9AEB-2E9E14403158}" destId="{FECFF09F-96D9-4653-8076-ADFFE730B5F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93BF3-89FF-48ED-AD8C-398F2B6FA2D3}">
      <dsp:nvSpPr>
        <dsp:cNvPr id="0" name=""/>
        <dsp:cNvSpPr/>
      </dsp:nvSpPr>
      <dsp:spPr>
        <a:xfrm>
          <a:off x="535492" y="525"/>
          <a:ext cx="720562" cy="720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C7AFA-3FCD-4ACE-852A-341508F8182D}">
      <dsp:nvSpPr>
        <dsp:cNvPr id="0" name=""/>
        <dsp:cNvSpPr/>
      </dsp:nvSpPr>
      <dsp:spPr>
        <a:xfrm>
          <a:off x="689054" y="154088"/>
          <a:ext cx="413437" cy="413437"/>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0C925E-41A5-497A-A541-98F1E1F26D69}">
      <dsp:nvSpPr>
        <dsp:cNvPr id="0" name=""/>
        <dsp:cNvSpPr/>
      </dsp:nvSpPr>
      <dsp:spPr>
        <a:xfrm>
          <a:off x="305148"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a:cs typeface="Calibri"/>
            </a:rPr>
            <a:t>Leadership</a:t>
          </a:r>
          <a:endParaRPr lang="en-GB" sz="1100" b="1" i="0" u="none" strike="noStrike" kern="1200" cap="all" baseline="0" noProof="0">
            <a:latin typeface="Calibri"/>
            <a:cs typeface="Calibri"/>
          </a:endParaRPr>
        </a:p>
      </dsp:txBody>
      <dsp:txXfrm>
        <a:off x="305148" y="945525"/>
        <a:ext cx="1181250" cy="472500"/>
      </dsp:txXfrm>
    </dsp:sp>
    <dsp:sp modelId="{AEB40793-9217-449A-B463-F6E9BE8A0F2E}">
      <dsp:nvSpPr>
        <dsp:cNvPr id="0" name=""/>
        <dsp:cNvSpPr/>
      </dsp:nvSpPr>
      <dsp:spPr>
        <a:xfrm>
          <a:off x="1923461" y="525"/>
          <a:ext cx="720562" cy="720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61DC6-AB7E-4FD9-B88D-6839D6103C95}">
      <dsp:nvSpPr>
        <dsp:cNvPr id="0" name=""/>
        <dsp:cNvSpPr/>
      </dsp:nvSpPr>
      <dsp:spPr>
        <a:xfrm>
          <a:off x="2077023" y="154088"/>
          <a:ext cx="413437" cy="413437"/>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79C1F6-3A4C-4BFD-BF2A-355869647222}">
      <dsp:nvSpPr>
        <dsp:cNvPr id="0" name=""/>
        <dsp:cNvSpPr/>
      </dsp:nvSpPr>
      <dsp:spPr>
        <a:xfrm>
          <a:off x="1693117"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a:cs typeface="Calibri"/>
            </a:rPr>
            <a:t>Teamwork</a:t>
          </a:r>
          <a:endParaRPr lang="en-US" sz="1100" b="1" kern="1200">
            <a:latin typeface="Calibri"/>
            <a:cs typeface="Calibri"/>
          </a:endParaRPr>
        </a:p>
      </dsp:txBody>
      <dsp:txXfrm>
        <a:off x="1693117" y="945525"/>
        <a:ext cx="1181250" cy="472500"/>
      </dsp:txXfrm>
    </dsp:sp>
    <dsp:sp modelId="{1E360FE4-8E19-4EC2-8F56-2937829DE35E}">
      <dsp:nvSpPr>
        <dsp:cNvPr id="0" name=""/>
        <dsp:cNvSpPr/>
      </dsp:nvSpPr>
      <dsp:spPr>
        <a:xfrm>
          <a:off x="3311429" y="525"/>
          <a:ext cx="720562" cy="720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71315-292E-4629-9E60-7A9616C05975}">
      <dsp:nvSpPr>
        <dsp:cNvPr id="0" name=""/>
        <dsp:cNvSpPr/>
      </dsp:nvSpPr>
      <dsp:spPr>
        <a:xfrm>
          <a:off x="3464992" y="154088"/>
          <a:ext cx="413437" cy="413437"/>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3A5BE-363A-41C4-93F3-7D81073AEE91}">
      <dsp:nvSpPr>
        <dsp:cNvPr id="0" name=""/>
        <dsp:cNvSpPr/>
      </dsp:nvSpPr>
      <dsp:spPr>
        <a:xfrm>
          <a:off x="3081086"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a:cs typeface="Calibri"/>
            </a:rPr>
            <a:t>Resilience</a:t>
          </a:r>
          <a:endParaRPr lang="en-US" sz="1100" b="1" kern="1200">
            <a:latin typeface="Calibri"/>
            <a:cs typeface="Calibri"/>
          </a:endParaRPr>
        </a:p>
      </dsp:txBody>
      <dsp:txXfrm>
        <a:off x="3081086" y="945525"/>
        <a:ext cx="1181250" cy="472500"/>
      </dsp:txXfrm>
    </dsp:sp>
    <dsp:sp modelId="{D0376AE5-31D4-4FAC-ACF7-F87F4EB7DF53}">
      <dsp:nvSpPr>
        <dsp:cNvPr id="0" name=""/>
        <dsp:cNvSpPr/>
      </dsp:nvSpPr>
      <dsp:spPr>
        <a:xfrm>
          <a:off x="4699398" y="525"/>
          <a:ext cx="720562" cy="72056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8984F-61CE-4237-BF1D-2FD5DCE86D6A}">
      <dsp:nvSpPr>
        <dsp:cNvPr id="0" name=""/>
        <dsp:cNvSpPr/>
      </dsp:nvSpPr>
      <dsp:spPr>
        <a:xfrm>
          <a:off x="4852961" y="154088"/>
          <a:ext cx="413437" cy="413437"/>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4B48C-8CEF-45A0-9194-AACEE4D16571}">
      <dsp:nvSpPr>
        <dsp:cNvPr id="0" name=""/>
        <dsp:cNvSpPr/>
      </dsp:nvSpPr>
      <dsp:spPr>
        <a:xfrm>
          <a:off x="4469054"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a:cs typeface="Calibri"/>
            </a:rPr>
            <a:t>Communication</a:t>
          </a:r>
        </a:p>
      </dsp:txBody>
      <dsp:txXfrm>
        <a:off x="4469054" y="945525"/>
        <a:ext cx="1181250" cy="472500"/>
      </dsp:txXfrm>
    </dsp:sp>
    <dsp:sp modelId="{BF88A1BF-5AED-40D5-8CA0-A7A170F8146D}">
      <dsp:nvSpPr>
        <dsp:cNvPr id="0" name=""/>
        <dsp:cNvSpPr/>
      </dsp:nvSpPr>
      <dsp:spPr>
        <a:xfrm>
          <a:off x="6087367" y="525"/>
          <a:ext cx="720562" cy="72056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87B71-4EF8-4DCE-AFB2-561D9C5085A3}">
      <dsp:nvSpPr>
        <dsp:cNvPr id="0" name=""/>
        <dsp:cNvSpPr/>
      </dsp:nvSpPr>
      <dsp:spPr>
        <a:xfrm>
          <a:off x="6240929" y="154088"/>
          <a:ext cx="413437" cy="413437"/>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7E0B8-725C-43BA-A999-D2F1E3159DB2}">
      <dsp:nvSpPr>
        <dsp:cNvPr id="0" name=""/>
        <dsp:cNvSpPr/>
      </dsp:nvSpPr>
      <dsp:spPr>
        <a:xfrm>
          <a:off x="5857023"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a:cs typeface="Calibri"/>
            </a:rPr>
            <a:t>Problem Solving </a:t>
          </a:r>
        </a:p>
      </dsp:txBody>
      <dsp:txXfrm>
        <a:off x="5857023" y="945525"/>
        <a:ext cx="1181250" cy="472500"/>
      </dsp:txXfrm>
    </dsp:sp>
    <dsp:sp modelId="{85D095C4-F17C-4DAE-A300-35270FB707F2}">
      <dsp:nvSpPr>
        <dsp:cNvPr id="0" name=""/>
        <dsp:cNvSpPr/>
      </dsp:nvSpPr>
      <dsp:spPr>
        <a:xfrm>
          <a:off x="7475336" y="525"/>
          <a:ext cx="720562" cy="720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973DF-FB3E-4616-8F82-20DCF9F21613}">
      <dsp:nvSpPr>
        <dsp:cNvPr id="0" name=""/>
        <dsp:cNvSpPr/>
      </dsp:nvSpPr>
      <dsp:spPr>
        <a:xfrm>
          <a:off x="7628898" y="154088"/>
          <a:ext cx="413437" cy="413437"/>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ED3C96-B253-4F15-A09E-1A447AFB6F5D}">
      <dsp:nvSpPr>
        <dsp:cNvPr id="0" name=""/>
        <dsp:cNvSpPr/>
      </dsp:nvSpPr>
      <dsp:spPr>
        <a:xfrm>
          <a:off x="7244992"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Light" panose="020F0302020204030204"/>
            </a:rPr>
            <a:t>Literacy, Numeracy and Technical Skills</a:t>
          </a:r>
        </a:p>
      </dsp:txBody>
      <dsp:txXfrm>
        <a:off x="7244992" y="945525"/>
        <a:ext cx="1181250" cy="472500"/>
      </dsp:txXfrm>
    </dsp:sp>
    <dsp:sp modelId="{4BEFE9BC-6EAF-4B6D-BACE-D62D17483C2D}">
      <dsp:nvSpPr>
        <dsp:cNvPr id="0" name=""/>
        <dsp:cNvSpPr/>
      </dsp:nvSpPr>
      <dsp:spPr>
        <a:xfrm>
          <a:off x="8863305" y="525"/>
          <a:ext cx="720562" cy="720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4527E-7E86-48D6-B17B-A82FECF5ADB8}">
      <dsp:nvSpPr>
        <dsp:cNvPr id="0" name=""/>
        <dsp:cNvSpPr/>
      </dsp:nvSpPr>
      <dsp:spPr>
        <a:xfrm>
          <a:off x="9016867" y="154088"/>
          <a:ext cx="413437" cy="413437"/>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D31D4C-44EC-430B-8C21-6BA4577B9AE8}">
      <dsp:nvSpPr>
        <dsp:cNvPr id="0" name=""/>
        <dsp:cNvSpPr/>
      </dsp:nvSpPr>
      <dsp:spPr>
        <a:xfrm>
          <a:off x="8632961" y="945525"/>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Light" panose="020F0302020204030204"/>
            </a:rPr>
            <a:t>Creative and Critical Thinking</a:t>
          </a:r>
          <a:endParaRPr lang="en-GB" sz="1100" b="1" kern="1200"/>
        </a:p>
      </dsp:txBody>
      <dsp:txXfrm>
        <a:off x="8632961" y="945525"/>
        <a:ext cx="1181250" cy="472500"/>
      </dsp:txXfrm>
    </dsp:sp>
    <dsp:sp modelId="{DB38D830-660D-4584-9429-DBDF23ABFBB0}">
      <dsp:nvSpPr>
        <dsp:cNvPr id="0" name=""/>
        <dsp:cNvSpPr/>
      </dsp:nvSpPr>
      <dsp:spPr>
        <a:xfrm>
          <a:off x="4699398" y="1713338"/>
          <a:ext cx="720562" cy="720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22C5C-E090-4FB6-9832-FAC67C4CE4EF}">
      <dsp:nvSpPr>
        <dsp:cNvPr id="0" name=""/>
        <dsp:cNvSpPr/>
      </dsp:nvSpPr>
      <dsp:spPr>
        <a:xfrm>
          <a:off x="4852961" y="1866900"/>
          <a:ext cx="413437" cy="413437"/>
        </a:xfrm>
        <a:prstGeom prst="rect">
          <a:avLst/>
        </a:prstGeom>
        <a:blipFill>
          <a:blip xmlns:r="http://schemas.openxmlformats.org/officeDocument/2006/relationships"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D2951-55C6-482F-96BB-6878F0C543FC}">
      <dsp:nvSpPr>
        <dsp:cNvPr id="0" name=""/>
        <dsp:cNvSpPr/>
      </dsp:nvSpPr>
      <dsp:spPr>
        <a:xfrm>
          <a:off x="4469054" y="2658338"/>
          <a:ext cx="1181250" cy="4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kern="1200">
              <a:latin typeface="Calibri Light" panose="020F0302020204030204"/>
            </a:rPr>
            <a:t>Independence </a:t>
          </a:r>
        </a:p>
      </dsp:txBody>
      <dsp:txXfrm>
        <a:off x="4469054" y="2658338"/>
        <a:ext cx="1181250" cy="4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EC937-9655-4265-8017-B6B113CCC27E}">
      <dsp:nvSpPr>
        <dsp:cNvPr id="0" name=""/>
        <dsp:cNvSpPr/>
      </dsp:nvSpPr>
      <dsp:spPr>
        <a:xfrm>
          <a:off x="582645" y="1781"/>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BOXING</a:t>
          </a:r>
          <a:endParaRPr lang="en-US" sz="2500" kern="1200" dirty="0"/>
        </a:p>
      </dsp:txBody>
      <dsp:txXfrm>
        <a:off x="582645" y="1781"/>
        <a:ext cx="2174490" cy="1304694"/>
      </dsp:txXfrm>
    </dsp:sp>
    <dsp:sp modelId="{79685CE8-236C-4AD2-A9C8-5F434AF1602E}">
      <dsp:nvSpPr>
        <dsp:cNvPr id="0" name=""/>
        <dsp:cNvSpPr/>
      </dsp:nvSpPr>
      <dsp:spPr>
        <a:xfrm>
          <a:off x="2974584" y="1781"/>
          <a:ext cx="2174490" cy="1304694"/>
        </a:xfrm>
        <a:prstGeom prst="rect">
          <a:avLst/>
        </a:prstGeom>
        <a:solidFill>
          <a:schemeClr val="accent5">
            <a:hueOff val="122916"/>
            <a:satOff val="1396"/>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HEALTH AND FITNESS</a:t>
          </a:r>
          <a:endParaRPr lang="en-US" sz="2500" kern="1200" dirty="0"/>
        </a:p>
      </dsp:txBody>
      <dsp:txXfrm>
        <a:off x="2974584" y="1781"/>
        <a:ext cx="2174490" cy="1304694"/>
      </dsp:txXfrm>
    </dsp:sp>
    <dsp:sp modelId="{A36B4A27-C047-494D-9594-B9BD7D49FF02}">
      <dsp:nvSpPr>
        <dsp:cNvPr id="0" name=""/>
        <dsp:cNvSpPr/>
      </dsp:nvSpPr>
      <dsp:spPr>
        <a:xfrm>
          <a:off x="5366524" y="1781"/>
          <a:ext cx="2174490" cy="1304694"/>
        </a:xfrm>
        <a:prstGeom prst="rect">
          <a:avLst/>
        </a:prstGeom>
        <a:solidFill>
          <a:schemeClr val="accent5">
            <a:hueOff val="245833"/>
            <a:satOff val="2791"/>
            <a:lumOff val="2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IFA SPORTS COACHING</a:t>
          </a:r>
          <a:endParaRPr lang="en-US" sz="2500" kern="1200" dirty="0"/>
        </a:p>
      </dsp:txBody>
      <dsp:txXfrm>
        <a:off x="5366524" y="1781"/>
        <a:ext cx="2174490" cy="1304694"/>
      </dsp:txXfrm>
    </dsp:sp>
    <dsp:sp modelId="{DAF112C5-119A-4820-AED1-B3598E5D2C44}">
      <dsp:nvSpPr>
        <dsp:cNvPr id="0" name=""/>
        <dsp:cNvSpPr/>
      </dsp:nvSpPr>
      <dsp:spPr>
        <a:xfrm>
          <a:off x="7758464" y="1781"/>
          <a:ext cx="2174490" cy="1304694"/>
        </a:xfrm>
        <a:prstGeom prst="rect">
          <a:avLst/>
        </a:prstGeom>
        <a:solidFill>
          <a:schemeClr val="accent5">
            <a:hueOff val="368749"/>
            <a:satOff val="4187"/>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MENTORING</a:t>
          </a:r>
          <a:endParaRPr lang="en-US" sz="2500" kern="1200" dirty="0"/>
        </a:p>
      </dsp:txBody>
      <dsp:txXfrm>
        <a:off x="7758464" y="1781"/>
        <a:ext cx="2174490" cy="1304694"/>
      </dsp:txXfrm>
    </dsp:sp>
    <dsp:sp modelId="{ED3F9B25-4EC3-4652-84B2-75C77C186B05}">
      <dsp:nvSpPr>
        <dsp:cNvPr id="0" name=""/>
        <dsp:cNvSpPr/>
      </dsp:nvSpPr>
      <dsp:spPr>
        <a:xfrm>
          <a:off x="582645" y="1523924"/>
          <a:ext cx="2174490" cy="1304694"/>
        </a:xfrm>
        <a:prstGeom prst="rect">
          <a:avLst/>
        </a:prstGeom>
        <a:solidFill>
          <a:schemeClr val="accent5">
            <a:hueOff val="491666"/>
            <a:satOff val="5583"/>
            <a:lumOff val="5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latin typeface="Calibri Light"/>
            </a:rPr>
            <a:t>INDOOR SPORTS</a:t>
          </a:r>
          <a:endParaRPr lang="en-GB" sz="2500" kern="1200" dirty="0"/>
        </a:p>
      </dsp:txBody>
      <dsp:txXfrm>
        <a:off x="582645" y="1523924"/>
        <a:ext cx="2174490" cy="1304694"/>
      </dsp:txXfrm>
    </dsp:sp>
    <dsp:sp modelId="{8AFB524D-48C0-4D56-82A6-613256316FED}">
      <dsp:nvSpPr>
        <dsp:cNvPr id="0" name=""/>
        <dsp:cNvSpPr/>
      </dsp:nvSpPr>
      <dsp:spPr>
        <a:xfrm>
          <a:off x="2974584" y="1523924"/>
          <a:ext cx="2174490" cy="1304694"/>
        </a:xfrm>
        <a:prstGeom prst="rect">
          <a:avLst/>
        </a:prstGeom>
        <a:solidFill>
          <a:schemeClr val="accent5">
            <a:hueOff val="614582"/>
            <a:satOff val="6978"/>
            <a:lumOff val="6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TAMHI</a:t>
          </a:r>
          <a:endParaRPr lang="en-US" sz="2500" kern="1200" dirty="0"/>
        </a:p>
      </dsp:txBody>
      <dsp:txXfrm>
        <a:off x="2974584" y="1523924"/>
        <a:ext cx="2174490" cy="1304694"/>
      </dsp:txXfrm>
    </dsp:sp>
    <dsp:sp modelId="{13C6F565-1979-4B54-A4E6-297DAD69C04D}">
      <dsp:nvSpPr>
        <dsp:cNvPr id="0" name=""/>
        <dsp:cNvSpPr/>
      </dsp:nvSpPr>
      <dsp:spPr>
        <a:xfrm>
          <a:off x="5366524" y="1523924"/>
          <a:ext cx="2174490" cy="1304694"/>
        </a:xfrm>
        <a:prstGeom prst="rect">
          <a:avLst/>
        </a:prstGeom>
        <a:solidFill>
          <a:schemeClr val="accent5">
            <a:hueOff val="737499"/>
            <a:satOff val="8374"/>
            <a:lumOff val="7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Calibri Light"/>
            </a:rPr>
            <a:t>STREETBEAT</a:t>
          </a:r>
          <a:endParaRPr lang="en-US" sz="2500" kern="1200" dirty="0"/>
        </a:p>
      </dsp:txBody>
      <dsp:txXfrm>
        <a:off x="5366524" y="1523924"/>
        <a:ext cx="2174490" cy="1304694"/>
      </dsp:txXfrm>
    </dsp:sp>
    <dsp:sp modelId="{BD88B441-A89D-49AD-827A-554E79AF0AEF}">
      <dsp:nvSpPr>
        <dsp:cNvPr id="0" name=""/>
        <dsp:cNvSpPr/>
      </dsp:nvSpPr>
      <dsp:spPr>
        <a:xfrm>
          <a:off x="7758464" y="1523924"/>
          <a:ext cx="2174490" cy="1304694"/>
        </a:xfrm>
        <a:prstGeom prst="rect">
          <a:avLst/>
        </a:prstGeom>
        <a:solidFill>
          <a:schemeClr val="accent5">
            <a:hueOff val="860415"/>
            <a:satOff val="9770"/>
            <a:lumOff val="8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Calibri Light"/>
            </a:rPr>
            <a:t>UPCYCLING</a:t>
          </a:r>
          <a:endParaRPr lang="en-GB" sz="2500" kern="1200" dirty="0"/>
        </a:p>
      </dsp:txBody>
      <dsp:txXfrm>
        <a:off x="7758464" y="1523924"/>
        <a:ext cx="2174490" cy="1304694"/>
      </dsp:txXfrm>
    </dsp:sp>
    <dsp:sp modelId="{EB9B92F7-2FC0-49E5-BA3F-559641EEDB22}">
      <dsp:nvSpPr>
        <dsp:cNvPr id="0" name=""/>
        <dsp:cNvSpPr/>
      </dsp:nvSpPr>
      <dsp:spPr>
        <a:xfrm>
          <a:off x="2974584" y="3046068"/>
          <a:ext cx="2174490" cy="1304694"/>
        </a:xfrm>
        <a:prstGeom prst="rect">
          <a:avLst/>
        </a:prstGeom>
        <a:solidFill>
          <a:schemeClr val="accent5">
            <a:hueOff val="983332"/>
            <a:satOff val="11165"/>
            <a:lumOff val="10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YOUTH WORK IN COMMUNITIES</a:t>
          </a:r>
          <a:r>
            <a:rPr lang="en-GB" sz="2500" kern="1200" dirty="0">
              <a:latin typeface="Calibri Light"/>
            </a:rPr>
            <a:t> </a:t>
          </a:r>
          <a:endParaRPr lang="en-US" sz="2500" kern="1200" dirty="0"/>
        </a:p>
      </dsp:txBody>
      <dsp:txXfrm>
        <a:off x="2974584" y="3046068"/>
        <a:ext cx="2174490" cy="1304694"/>
      </dsp:txXfrm>
    </dsp:sp>
    <dsp:sp modelId="{13724FB8-5C3E-44E5-B669-C7FF59F8F14D}">
      <dsp:nvSpPr>
        <dsp:cNvPr id="0" name=""/>
        <dsp:cNvSpPr/>
      </dsp:nvSpPr>
      <dsp:spPr>
        <a:xfrm>
          <a:off x="5366524" y="3046068"/>
          <a:ext cx="2174490" cy="1304694"/>
        </a:xfrm>
        <a:prstGeom prst="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ANY MANY MORE........</a:t>
          </a:r>
          <a:endParaRPr lang="en-US" sz="2500" kern="1200" dirty="0"/>
        </a:p>
      </dsp:txBody>
      <dsp:txXfrm>
        <a:off x="5366524" y="3046068"/>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8D97-6F8C-5C46-8DD6-4589736BCBC4}">
      <dsp:nvSpPr>
        <dsp:cNvPr id="0" name=""/>
        <dsp:cNvSpPr/>
      </dsp:nvSpPr>
      <dsp:spPr>
        <a:xfrm>
          <a:off x="3448" y="1476725"/>
          <a:ext cx="2329811" cy="139788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kern="1200"/>
            <a:t>Learn and/or improve your practical catering skills by planning and preparing a variety of dishes. </a:t>
          </a:r>
        </a:p>
      </dsp:txBody>
      <dsp:txXfrm>
        <a:off x="3448" y="1476725"/>
        <a:ext cx="2329811" cy="1397886"/>
      </dsp:txXfrm>
    </dsp:sp>
    <dsp:sp modelId="{4EC7171C-D410-0F42-A4FA-81435E753494}">
      <dsp:nvSpPr>
        <dsp:cNvPr id="0" name=""/>
        <dsp:cNvSpPr/>
      </dsp:nvSpPr>
      <dsp:spPr>
        <a:xfrm>
          <a:off x="2381116" y="2054169"/>
          <a:ext cx="349471" cy="243000"/>
        </a:xfrm>
        <a:prstGeom prst="rightArrow">
          <a:avLst>
            <a:gd name="adj1" fmla="val 50000"/>
            <a:gd name="adj2" fmla="val 50000"/>
          </a:avLst>
        </a:prstGeom>
        <a:gradFill rotWithShape="0">
          <a:gsLst>
            <a:gs pos="0">
              <a:schemeClr val="accent5">
                <a:hueOff val="276562"/>
                <a:satOff val="3140"/>
                <a:lumOff val="2843"/>
                <a:alphaOff val="0"/>
                <a:satMod val="103000"/>
                <a:lumMod val="102000"/>
                <a:tint val="94000"/>
              </a:schemeClr>
            </a:gs>
            <a:gs pos="50000">
              <a:schemeClr val="accent5">
                <a:hueOff val="276562"/>
                <a:satOff val="3140"/>
                <a:lumOff val="2843"/>
                <a:alphaOff val="0"/>
                <a:satMod val="110000"/>
                <a:lumMod val="100000"/>
                <a:shade val="100000"/>
              </a:schemeClr>
            </a:gs>
            <a:gs pos="100000">
              <a:schemeClr val="accent5">
                <a:hueOff val="276562"/>
                <a:satOff val="3140"/>
                <a:lumOff val="2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41CF26-55BD-6C47-94C9-14FF96434BF7}">
      <dsp:nvSpPr>
        <dsp:cNvPr id="0" name=""/>
        <dsp:cNvSpPr/>
      </dsp:nvSpPr>
      <dsp:spPr>
        <a:xfrm>
          <a:off x="2778444" y="1476725"/>
          <a:ext cx="2329811" cy="1397886"/>
        </a:xfrm>
        <a:prstGeom prst="rect">
          <a:avLst/>
        </a:prstGeom>
        <a:gradFill rotWithShape="0">
          <a:gsLst>
            <a:gs pos="0">
              <a:schemeClr val="accent5">
                <a:hueOff val="553124"/>
                <a:satOff val="6280"/>
                <a:lumOff val="5686"/>
                <a:alphaOff val="0"/>
                <a:satMod val="103000"/>
                <a:lumMod val="102000"/>
                <a:tint val="94000"/>
              </a:schemeClr>
            </a:gs>
            <a:gs pos="50000">
              <a:schemeClr val="accent5">
                <a:hueOff val="553124"/>
                <a:satOff val="6280"/>
                <a:lumOff val="5686"/>
                <a:alphaOff val="0"/>
                <a:satMod val="110000"/>
                <a:lumMod val="100000"/>
                <a:shade val="100000"/>
              </a:schemeClr>
            </a:gs>
            <a:gs pos="100000">
              <a:schemeClr val="accent5">
                <a:hueOff val="553124"/>
                <a:satOff val="6280"/>
                <a:lumOff val="5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kern="1200"/>
            <a:t>Develop leadership, teamworking and customer service skills by taking part in a number of charity events.</a:t>
          </a:r>
        </a:p>
      </dsp:txBody>
      <dsp:txXfrm>
        <a:off x="2778444" y="1476725"/>
        <a:ext cx="2329811" cy="1397886"/>
      </dsp:txXfrm>
    </dsp:sp>
    <dsp:sp modelId="{C69675A8-89D9-C943-A3B7-116134D0A3D5}">
      <dsp:nvSpPr>
        <dsp:cNvPr id="0" name=""/>
        <dsp:cNvSpPr/>
      </dsp:nvSpPr>
      <dsp:spPr>
        <a:xfrm>
          <a:off x="5156112" y="2054169"/>
          <a:ext cx="349471" cy="243000"/>
        </a:xfrm>
        <a:prstGeom prst="rightArrow">
          <a:avLst>
            <a:gd name="adj1" fmla="val 50000"/>
            <a:gd name="adj2" fmla="val 50000"/>
          </a:avLst>
        </a:prstGeom>
        <a:gradFill rotWithShape="0">
          <a:gsLst>
            <a:gs pos="0">
              <a:schemeClr val="accent5">
                <a:hueOff val="829686"/>
                <a:satOff val="9421"/>
                <a:lumOff val="8529"/>
                <a:alphaOff val="0"/>
                <a:satMod val="103000"/>
                <a:lumMod val="102000"/>
                <a:tint val="94000"/>
              </a:schemeClr>
            </a:gs>
            <a:gs pos="50000">
              <a:schemeClr val="accent5">
                <a:hueOff val="829686"/>
                <a:satOff val="9421"/>
                <a:lumOff val="8529"/>
                <a:alphaOff val="0"/>
                <a:satMod val="110000"/>
                <a:lumMod val="100000"/>
                <a:shade val="100000"/>
              </a:schemeClr>
            </a:gs>
            <a:gs pos="100000">
              <a:schemeClr val="accent5">
                <a:hueOff val="829686"/>
                <a:satOff val="9421"/>
                <a:lumOff val="8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98A782-1F4C-B14F-A69D-438610CC50A6}">
      <dsp:nvSpPr>
        <dsp:cNvPr id="0" name=""/>
        <dsp:cNvSpPr/>
      </dsp:nvSpPr>
      <dsp:spPr>
        <a:xfrm>
          <a:off x="5553440" y="1476725"/>
          <a:ext cx="2329811" cy="1397886"/>
        </a:xfrm>
        <a:prstGeom prst="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kern="1200"/>
            <a:t>Opportunity to obtain a Level 2 Award in Food Safety and Hygiene from the Royal Society of Public Health – this can be used to help gain employment in the Hospitality Sector.</a:t>
          </a:r>
        </a:p>
      </dsp:txBody>
      <dsp:txXfrm>
        <a:off x="5553440" y="1476725"/>
        <a:ext cx="2329811" cy="139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EBAB-81F3-45A1-93E4-C8036CB2D5D4}">
      <dsp:nvSpPr>
        <dsp:cNvPr id="0" name=""/>
        <dsp:cNvSpPr/>
      </dsp:nvSpPr>
      <dsp:spPr>
        <a:xfrm>
          <a:off x="840986" y="392674"/>
          <a:ext cx="702421" cy="702421"/>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7A9BEB8-2FDA-48B4-B719-C53EFAA0C88B}">
      <dsp:nvSpPr>
        <dsp:cNvPr id="0" name=""/>
        <dsp:cNvSpPr/>
      </dsp:nvSpPr>
      <dsp:spPr>
        <a:xfrm>
          <a:off x="411728"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Focus on Boxing styled circuit training</a:t>
          </a:r>
          <a:endParaRPr lang="en-US" sz="1200" kern="1200"/>
        </a:p>
      </dsp:txBody>
      <dsp:txXfrm>
        <a:off x="411728" y="1356176"/>
        <a:ext cx="1560937" cy="624375"/>
      </dsp:txXfrm>
    </dsp:sp>
    <dsp:sp modelId="{E6EC8DDE-A71F-45DE-BC70-ADDDF870AA07}">
      <dsp:nvSpPr>
        <dsp:cNvPr id="0" name=""/>
        <dsp:cNvSpPr/>
      </dsp:nvSpPr>
      <dsp:spPr>
        <a:xfrm>
          <a:off x="2675088" y="392674"/>
          <a:ext cx="702421" cy="702421"/>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2189BB-97AD-4354-977D-6E75B1081837}">
      <dsp:nvSpPr>
        <dsp:cNvPr id="0" name=""/>
        <dsp:cNvSpPr/>
      </dsp:nvSpPr>
      <dsp:spPr>
        <a:xfrm>
          <a:off x="2245830"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Develop boxing movements, coordination and fitness</a:t>
          </a:r>
          <a:endParaRPr lang="en-US" sz="1200" kern="1200"/>
        </a:p>
      </dsp:txBody>
      <dsp:txXfrm>
        <a:off x="2245830" y="1356176"/>
        <a:ext cx="1560937" cy="624375"/>
      </dsp:txXfrm>
    </dsp:sp>
    <dsp:sp modelId="{E7EA5E4F-8558-4E98-8700-3DF003A57347}">
      <dsp:nvSpPr>
        <dsp:cNvPr id="0" name=""/>
        <dsp:cNvSpPr/>
      </dsp:nvSpPr>
      <dsp:spPr>
        <a:xfrm>
          <a:off x="4509189" y="392674"/>
          <a:ext cx="702421" cy="702421"/>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D113B3A-CC29-49C8-9AB0-DD10673323E8}">
      <dsp:nvSpPr>
        <dsp:cNvPr id="0" name=""/>
        <dsp:cNvSpPr/>
      </dsp:nvSpPr>
      <dsp:spPr>
        <a:xfrm>
          <a:off x="4079932"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Pad work</a:t>
          </a:r>
          <a:endParaRPr lang="en-US" sz="1200" kern="1200"/>
        </a:p>
      </dsp:txBody>
      <dsp:txXfrm>
        <a:off x="4079932" y="1356176"/>
        <a:ext cx="1560937" cy="624375"/>
      </dsp:txXfrm>
    </dsp:sp>
    <dsp:sp modelId="{97045BFB-52E5-451F-A886-5F800217CB2D}">
      <dsp:nvSpPr>
        <dsp:cNvPr id="0" name=""/>
        <dsp:cNvSpPr/>
      </dsp:nvSpPr>
      <dsp:spPr>
        <a:xfrm>
          <a:off x="6343291" y="392674"/>
          <a:ext cx="702421" cy="702421"/>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FD9AF4C-EF6B-4667-B2DA-53F62150C643}">
      <dsp:nvSpPr>
        <dsp:cNvPr id="0" name=""/>
        <dsp:cNvSpPr/>
      </dsp:nvSpPr>
      <dsp:spPr>
        <a:xfrm>
          <a:off x="5914033"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Striking </a:t>
          </a:r>
          <a:endParaRPr lang="en-US" sz="1200" kern="1200"/>
        </a:p>
      </dsp:txBody>
      <dsp:txXfrm>
        <a:off x="5914033" y="1356176"/>
        <a:ext cx="1560937" cy="624375"/>
      </dsp:txXfrm>
    </dsp:sp>
    <dsp:sp modelId="{C41EED75-6711-4222-912A-475ADB5007E0}">
      <dsp:nvSpPr>
        <dsp:cNvPr id="0" name=""/>
        <dsp:cNvSpPr/>
      </dsp:nvSpPr>
      <dsp:spPr>
        <a:xfrm>
          <a:off x="2675088" y="2370786"/>
          <a:ext cx="702421" cy="702421"/>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BE733FD-CBBE-4BB3-A3E3-F35A9267957A}">
      <dsp:nvSpPr>
        <dsp:cNvPr id="0" name=""/>
        <dsp:cNvSpPr/>
      </dsp:nvSpPr>
      <dsp:spPr>
        <a:xfrm>
          <a:off x="2245830"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Requires commitment, dedication and toughness</a:t>
          </a:r>
          <a:endParaRPr lang="en-US" sz="1200" kern="1200"/>
        </a:p>
      </dsp:txBody>
      <dsp:txXfrm>
        <a:off x="2245830" y="3334288"/>
        <a:ext cx="1560937" cy="624375"/>
      </dsp:txXfrm>
    </dsp:sp>
    <dsp:sp modelId="{EFF368AF-0A6C-45BD-9200-264AA747F382}">
      <dsp:nvSpPr>
        <dsp:cNvPr id="0" name=""/>
        <dsp:cNvSpPr/>
      </dsp:nvSpPr>
      <dsp:spPr>
        <a:xfrm>
          <a:off x="4509189" y="2370786"/>
          <a:ext cx="702421" cy="702421"/>
        </a:xfrm>
        <a:prstGeom prst="rect">
          <a:avLst/>
        </a:prstGeom>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90E20E5-7F91-4A12-A0AD-3D3E46C91BFD}">
      <dsp:nvSpPr>
        <dsp:cNvPr id="0" name=""/>
        <dsp:cNvSpPr/>
      </dsp:nvSpPr>
      <dsp:spPr>
        <a:xfrm>
          <a:off x="4079932"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Taken by a Boxing coach and Mr Gray</a:t>
          </a:r>
          <a:endParaRPr lang="en-US" sz="1200" kern="1200"/>
        </a:p>
      </dsp:txBody>
      <dsp:txXfrm>
        <a:off x="4079932" y="3334288"/>
        <a:ext cx="1560937" cy="624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6E827-4F7D-43F6-BBF4-4BAD159D7222}">
      <dsp:nvSpPr>
        <dsp:cNvPr id="0" name=""/>
        <dsp:cNvSpPr/>
      </dsp:nvSpPr>
      <dsp:spPr>
        <a:xfrm>
          <a:off x="2759550" y="694392"/>
          <a:ext cx="536349" cy="91440"/>
        </a:xfrm>
        <a:custGeom>
          <a:avLst/>
          <a:gdLst/>
          <a:ahLst/>
          <a:cxnLst/>
          <a:rect l="0" t="0" r="0" b="0"/>
          <a:pathLst>
            <a:path>
              <a:moveTo>
                <a:pt x="0" y="45720"/>
              </a:moveTo>
              <a:lnTo>
                <a:pt x="53634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51" y="737277"/>
        <a:ext cx="28347" cy="5669"/>
      </dsp:txXfrm>
    </dsp:sp>
    <dsp:sp modelId="{9BF525E4-799E-442D-A3AA-3A2B3D797E4E}">
      <dsp:nvSpPr>
        <dsp:cNvPr id="0" name=""/>
        <dsp:cNvSpPr/>
      </dsp:nvSpPr>
      <dsp:spPr>
        <a:xfrm>
          <a:off x="296350" y="612"/>
          <a:ext cx="2464999" cy="1478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U16A and B and U18A and B teams</a:t>
          </a:r>
          <a:endParaRPr lang="en-US" sz="1500" kern="1200"/>
        </a:p>
      </dsp:txBody>
      <dsp:txXfrm>
        <a:off x="296350" y="612"/>
        <a:ext cx="2464999" cy="1478999"/>
      </dsp:txXfrm>
    </dsp:sp>
    <dsp:sp modelId="{5B368B37-C9D2-4C99-9E56-5B030BA3E6AF}">
      <dsp:nvSpPr>
        <dsp:cNvPr id="0" name=""/>
        <dsp:cNvSpPr/>
      </dsp:nvSpPr>
      <dsp:spPr>
        <a:xfrm>
          <a:off x="1528850" y="1477812"/>
          <a:ext cx="3031949" cy="536349"/>
        </a:xfrm>
        <a:custGeom>
          <a:avLst/>
          <a:gdLst/>
          <a:ahLst/>
          <a:cxnLst/>
          <a:rect l="0" t="0" r="0" b="0"/>
          <a:pathLst>
            <a:path>
              <a:moveTo>
                <a:pt x="3031949" y="0"/>
              </a:moveTo>
              <a:lnTo>
                <a:pt x="3031949" y="285274"/>
              </a:lnTo>
              <a:lnTo>
                <a:pt x="0" y="285274"/>
              </a:lnTo>
              <a:lnTo>
                <a:pt x="0" y="53634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7712" y="1743152"/>
        <a:ext cx="154225" cy="5669"/>
      </dsp:txXfrm>
    </dsp:sp>
    <dsp:sp modelId="{87572226-7EF9-4DA3-A47A-835D6B9F8D4F}">
      <dsp:nvSpPr>
        <dsp:cNvPr id="0" name=""/>
        <dsp:cNvSpPr/>
      </dsp:nvSpPr>
      <dsp:spPr>
        <a:xfrm>
          <a:off x="3328299" y="612"/>
          <a:ext cx="2464999" cy="14789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Cup competitions</a:t>
          </a:r>
          <a:endParaRPr lang="en-US" sz="1500" kern="1200"/>
        </a:p>
      </dsp:txBody>
      <dsp:txXfrm>
        <a:off x="3328299" y="612"/>
        <a:ext cx="2464999" cy="1478999"/>
      </dsp:txXfrm>
    </dsp:sp>
    <dsp:sp modelId="{16684E75-8BA2-4090-9F33-92960403F3EA}">
      <dsp:nvSpPr>
        <dsp:cNvPr id="0" name=""/>
        <dsp:cNvSpPr/>
      </dsp:nvSpPr>
      <dsp:spPr>
        <a:xfrm>
          <a:off x="2759550" y="2740342"/>
          <a:ext cx="536349" cy="91440"/>
        </a:xfrm>
        <a:custGeom>
          <a:avLst/>
          <a:gdLst/>
          <a:ahLst/>
          <a:cxnLst/>
          <a:rect l="0" t="0" r="0" b="0"/>
          <a:pathLst>
            <a:path>
              <a:moveTo>
                <a:pt x="0" y="45720"/>
              </a:moveTo>
              <a:lnTo>
                <a:pt x="53634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51" y="2783227"/>
        <a:ext cx="28347" cy="5669"/>
      </dsp:txXfrm>
    </dsp:sp>
    <dsp:sp modelId="{3D6C44E7-B877-4590-A324-7B514104138A}">
      <dsp:nvSpPr>
        <dsp:cNvPr id="0" name=""/>
        <dsp:cNvSpPr/>
      </dsp:nvSpPr>
      <dsp:spPr>
        <a:xfrm>
          <a:off x="296350" y="2046562"/>
          <a:ext cx="2464999" cy="14789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Friendly matches</a:t>
          </a:r>
          <a:endParaRPr lang="en-US" sz="1500" kern="1200"/>
        </a:p>
      </dsp:txBody>
      <dsp:txXfrm>
        <a:off x="296350" y="2046562"/>
        <a:ext cx="2464999" cy="1478999"/>
      </dsp:txXfrm>
    </dsp:sp>
    <dsp:sp modelId="{AFF693F9-8F58-4066-9F87-5A270DADEFA9}">
      <dsp:nvSpPr>
        <dsp:cNvPr id="0" name=""/>
        <dsp:cNvSpPr/>
      </dsp:nvSpPr>
      <dsp:spPr>
        <a:xfrm>
          <a:off x="1528850" y="3523762"/>
          <a:ext cx="3031949" cy="536349"/>
        </a:xfrm>
        <a:custGeom>
          <a:avLst/>
          <a:gdLst/>
          <a:ahLst/>
          <a:cxnLst/>
          <a:rect l="0" t="0" r="0" b="0"/>
          <a:pathLst>
            <a:path>
              <a:moveTo>
                <a:pt x="3031949" y="0"/>
              </a:moveTo>
              <a:lnTo>
                <a:pt x="3031949" y="285274"/>
              </a:lnTo>
              <a:lnTo>
                <a:pt x="0" y="285274"/>
              </a:lnTo>
              <a:lnTo>
                <a:pt x="0" y="53634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7712" y="3789102"/>
        <a:ext cx="154225" cy="5669"/>
      </dsp:txXfrm>
    </dsp:sp>
    <dsp:sp modelId="{ECCB9613-4902-4C37-A661-ED271A27D9B7}">
      <dsp:nvSpPr>
        <dsp:cNvPr id="0" name=""/>
        <dsp:cNvSpPr/>
      </dsp:nvSpPr>
      <dsp:spPr>
        <a:xfrm>
          <a:off x="3328299" y="2046562"/>
          <a:ext cx="2464999" cy="14789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Specialist training</a:t>
          </a:r>
          <a:endParaRPr lang="en-US" sz="1500" kern="1200"/>
        </a:p>
      </dsp:txBody>
      <dsp:txXfrm>
        <a:off x="3328299" y="2046562"/>
        <a:ext cx="2464999" cy="1478999"/>
      </dsp:txXfrm>
    </dsp:sp>
    <dsp:sp modelId="{DB56DFE4-C049-4F01-90DD-D7FFF46E4739}">
      <dsp:nvSpPr>
        <dsp:cNvPr id="0" name=""/>
        <dsp:cNvSpPr/>
      </dsp:nvSpPr>
      <dsp:spPr>
        <a:xfrm>
          <a:off x="2759550" y="4786292"/>
          <a:ext cx="536349" cy="91440"/>
        </a:xfrm>
        <a:custGeom>
          <a:avLst/>
          <a:gdLst/>
          <a:ahLst/>
          <a:cxnLst/>
          <a:rect l="0" t="0" r="0" b="0"/>
          <a:pathLst>
            <a:path>
              <a:moveTo>
                <a:pt x="0" y="45720"/>
              </a:moveTo>
              <a:lnTo>
                <a:pt x="53634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51" y="4829177"/>
        <a:ext cx="28347" cy="5669"/>
      </dsp:txXfrm>
    </dsp:sp>
    <dsp:sp modelId="{3FCD1264-EDE8-4228-A06B-5C9824EDF48D}">
      <dsp:nvSpPr>
        <dsp:cNvPr id="0" name=""/>
        <dsp:cNvSpPr/>
      </dsp:nvSpPr>
      <dsp:spPr>
        <a:xfrm>
          <a:off x="296350" y="4092512"/>
          <a:ext cx="2464999" cy="14789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Requires commitment and dedication to the team, as well as developing fitness, communication, leadership and teamwork skills</a:t>
          </a:r>
          <a:endParaRPr lang="en-US" sz="1500" kern="1200"/>
        </a:p>
      </dsp:txBody>
      <dsp:txXfrm>
        <a:off x="296350" y="4092512"/>
        <a:ext cx="2464999" cy="1478999"/>
      </dsp:txXfrm>
    </dsp:sp>
    <dsp:sp modelId="{8A286C89-0B70-496E-A6DF-9748D4C41C3E}">
      <dsp:nvSpPr>
        <dsp:cNvPr id="0" name=""/>
        <dsp:cNvSpPr/>
      </dsp:nvSpPr>
      <dsp:spPr>
        <a:xfrm>
          <a:off x="3328299" y="4092512"/>
          <a:ext cx="2464999" cy="14789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787" tIns="126787" rIns="120787" bIns="126787" numCol="1" spcCol="1270" anchor="ctr" anchorCtr="0">
          <a:noAutofit/>
        </a:bodyPr>
        <a:lstStyle/>
        <a:p>
          <a:pPr marL="0" lvl="0" indent="0" algn="ctr" defTabSz="666750">
            <a:lnSpc>
              <a:spcPct val="90000"/>
            </a:lnSpc>
            <a:spcBef>
              <a:spcPct val="0"/>
            </a:spcBef>
            <a:spcAft>
              <a:spcPct val="35000"/>
            </a:spcAft>
            <a:buNone/>
          </a:pPr>
          <a:r>
            <a:rPr lang="en-GB" sz="1500" kern="1200"/>
            <a:t>Led by Mr Mills, Mr Murray, Mr O’Loan and Mr B McLaughlin</a:t>
          </a:r>
          <a:endParaRPr lang="en-US" sz="1500" kern="1200"/>
        </a:p>
      </dsp:txBody>
      <dsp:txXfrm>
        <a:off x="3328299" y="4092512"/>
        <a:ext cx="2464999" cy="1478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202ED-9229-4D84-9FFD-CE7F709D8C42}">
      <dsp:nvSpPr>
        <dsp:cNvPr id="0" name=""/>
        <dsp:cNvSpPr/>
      </dsp:nvSpPr>
      <dsp:spPr>
        <a:xfrm>
          <a:off x="395617" y="1248507"/>
          <a:ext cx="645468" cy="64546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6550F-D347-44F7-B5E2-72A5AF82CD14}">
      <dsp:nvSpPr>
        <dsp:cNvPr id="0" name=""/>
        <dsp:cNvSpPr/>
      </dsp:nvSpPr>
      <dsp:spPr>
        <a:xfrm>
          <a:off x="1164" y="2285242"/>
          <a:ext cx="1434374" cy="157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Voice is an enrichment that is aimed at improving our communication skills. </a:t>
          </a:r>
        </a:p>
      </dsp:txBody>
      <dsp:txXfrm>
        <a:off x="1164" y="2285242"/>
        <a:ext cx="1434374" cy="1571649"/>
      </dsp:txXfrm>
    </dsp:sp>
    <dsp:sp modelId="{B7252111-8C64-4F4B-9B74-E440A7947C06}">
      <dsp:nvSpPr>
        <dsp:cNvPr id="0" name=""/>
        <dsp:cNvSpPr/>
      </dsp:nvSpPr>
      <dsp:spPr>
        <a:xfrm>
          <a:off x="2081007" y="1248507"/>
          <a:ext cx="645468" cy="64546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734D8-6810-4A11-9088-8E6AB2047EC9}">
      <dsp:nvSpPr>
        <dsp:cNvPr id="0" name=""/>
        <dsp:cNvSpPr/>
      </dsp:nvSpPr>
      <dsp:spPr>
        <a:xfrm>
          <a:off x="1686554" y="2285242"/>
          <a:ext cx="1434374" cy="157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It will give you the opportunity to see how communication in the real world takes place - everywhere from the council chambers to the radio studio. </a:t>
          </a:r>
        </a:p>
      </dsp:txBody>
      <dsp:txXfrm>
        <a:off x="1686554" y="2285242"/>
        <a:ext cx="1434374" cy="1571649"/>
      </dsp:txXfrm>
    </dsp:sp>
    <dsp:sp modelId="{63C77DA1-E6CC-4488-9C43-1F50BD18304B}">
      <dsp:nvSpPr>
        <dsp:cNvPr id="0" name=""/>
        <dsp:cNvSpPr/>
      </dsp:nvSpPr>
      <dsp:spPr>
        <a:xfrm>
          <a:off x="3766398" y="1248507"/>
          <a:ext cx="645468" cy="64546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F36A3-D2DA-48B3-9AF9-38F8E17B8026}">
      <dsp:nvSpPr>
        <dsp:cNvPr id="0" name=""/>
        <dsp:cNvSpPr/>
      </dsp:nvSpPr>
      <dsp:spPr>
        <a:xfrm>
          <a:off x="3371945" y="2285242"/>
          <a:ext cx="1434374" cy="157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You will get the opportunity to hear people tell you about their journey and how their </a:t>
          </a:r>
          <a:r>
            <a:rPr lang="en-US" sz="1600" kern="1200" dirty="0" err="1"/>
            <a:t>oracy</a:t>
          </a:r>
          <a:r>
            <a:rPr lang="en-US" sz="1600" kern="1200" dirty="0"/>
            <a:t> skills helped them.</a:t>
          </a:r>
        </a:p>
      </dsp:txBody>
      <dsp:txXfrm>
        <a:off x="3371945" y="2285242"/>
        <a:ext cx="1434374" cy="1571649"/>
      </dsp:txXfrm>
    </dsp:sp>
    <dsp:sp modelId="{AEA94101-9125-49AB-ADDD-33C838CCBD5C}">
      <dsp:nvSpPr>
        <dsp:cNvPr id="0" name=""/>
        <dsp:cNvSpPr/>
      </dsp:nvSpPr>
      <dsp:spPr>
        <a:xfrm>
          <a:off x="5451789" y="1248507"/>
          <a:ext cx="645468" cy="64546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FC18E-A9E5-46E8-B609-35BE75D2119A}">
      <dsp:nvSpPr>
        <dsp:cNvPr id="0" name=""/>
        <dsp:cNvSpPr/>
      </dsp:nvSpPr>
      <dsp:spPr>
        <a:xfrm>
          <a:off x="5057335" y="2285242"/>
          <a:ext cx="1434374" cy="157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You will be able to debate relevant topics with your peers and you will hear how to get your point across without having to shout the loudest. </a:t>
          </a:r>
        </a:p>
      </dsp:txBody>
      <dsp:txXfrm>
        <a:off x="5057335" y="2285242"/>
        <a:ext cx="1434374" cy="157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E05A-4E31-4DCE-8FD3-2378EC3BAD36}">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9C162E-F4D8-41FE-9EFB-BA2B8DB4B31D}">
      <dsp:nvSpPr>
        <dsp:cNvPr id="0" name=""/>
        <dsp:cNvSpPr/>
      </dsp:nvSpPr>
      <dsp:spPr>
        <a:xfrm>
          <a:off x="276881" y="207750"/>
          <a:ext cx="503420" cy="50342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9091E75-35E8-4FFC-8557-A2F1217456E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Supported by a volunteer business adviser who brings a wealth of business knowledge and industry related expertise. </a:t>
          </a:r>
        </a:p>
      </dsp:txBody>
      <dsp:txXfrm>
        <a:off x="1057183" y="1805"/>
        <a:ext cx="9458416" cy="915310"/>
      </dsp:txXfrm>
    </dsp:sp>
    <dsp:sp modelId="{BC1C3F2F-BF09-4558-B47D-C684C9A37865}">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940F80-CE7B-46BC-8412-71918F394DFD}">
      <dsp:nvSpPr>
        <dsp:cNvPr id="0" name=""/>
        <dsp:cNvSpPr/>
      </dsp:nvSpPr>
      <dsp:spPr>
        <a:xfrm>
          <a:off x="276881" y="1351889"/>
          <a:ext cx="503420" cy="50342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FE58700-77BF-4970-B8C3-6ECBE8DAB6CF}">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At the end of the year, you will have the opportunity to enter into a competition against all schools in Northern Ireland for the ‘Company of the Year Award’.  </a:t>
          </a:r>
        </a:p>
      </dsp:txBody>
      <dsp:txXfrm>
        <a:off x="1057183" y="1145944"/>
        <a:ext cx="9458416" cy="915310"/>
      </dsp:txXfrm>
    </dsp:sp>
    <dsp:sp modelId="{61502B28-AB74-4916-BECB-50AA4F2D58BC}">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0CB17B-88F8-4BCC-8598-ADC0E58B764C}">
      <dsp:nvSpPr>
        <dsp:cNvPr id="0" name=""/>
        <dsp:cNvSpPr/>
      </dsp:nvSpPr>
      <dsp:spPr>
        <a:xfrm>
          <a:off x="276881" y="2496027"/>
          <a:ext cx="503420" cy="50342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839415-D076-45D1-9972-5D34B834E6FD}">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Winning team will go on to compete in London at the UK regional's. </a:t>
          </a:r>
        </a:p>
      </dsp:txBody>
      <dsp:txXfrm>
        <a:off x="1057183" y="2290082"/>
        <a:ext cx="9458416" cy="915310"/>
      </dsp:txXfrm>
    </dsp:sp>
    <dsp:sp modelId="{DA57A626-F762-4002-86DB-F9425638BB7C}">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8F21C3-C437-49C8-857D-76A0D897490D}">
      <dsp:nvSpPr>
        <dsp:cNvPr id="0" name=""/>
        <dsp:cNvSpPr/>
      </dsp:nvSpPr>
      <dsp:spPr>
        <a:xfrm>
          <a:off x="276881" y="3640166"/>
          <a:ext cx="503420" cy="50342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B20574-2994-4940-AEBE-CD98ACB61A3D}">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Run from September – April. Therefore, </a:t>
          </a:r>
          <a:r>
            <a:rPr lang="en-GB" sz="2200" kern="1200"/>
            <a:t>you will only be able to participate in this enrichment programme for the year instead of having the two options.</a:t>
          </a:r>
          <a:endParaRPr lang="en-US" sz="2200" kern="1200"/>
        </a:p>
      </dsp:txBody>
      <dsp:txXfrm>
        <a:off x="1057183" y="3434221"/>
        <a:ext cx="9458416" cy="915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3772C-EE8A-416C-B09C-60321894D071}">
      <dsp:nvSpPr>
        <dsp:cNvPr id="0" name=""/>
        <dsp:cNvSpPr/>
      </dsp:nvSpPr>
      <dsp:spPr>
        <a:xfrm>
          <a:off x="2044800" y="49236"/>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EF685B-3378-44EE-921F-6728D78AA29E}">
      <dsp:nvSpPr>
        <dsp:cNvPr id="0" name=""/>
        <dsp:cNvSpPr/>
      </dsp:nvSpPr>
      <dsp:spPr>
        <a:xfrm>
          <a:off x="2512800" y="517236"/>
          <a:ext cx="1260000" cy="1260000"/>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1162042-8BFA-4044-ADFC-B76FC9EC3FF7}">
      <dsp:nvSpPr>
        <dsp:cNvPr id="0" name=""/>
        <dsp:cNvSpPr/>
      </dsp:nvSpPr>
      <dsp:spPr>
        <a:xfrm>
          <a:off x="1342800" y="2929237"/>
          <a:ext cx="36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Endeavour programme- Gain an OCN in peer mentoring to work with struggling Y8 students to help them settle.</a:t>
          </a:r>
        </a:p>
      </dsp:txBody>
      <dsp:txXfrm>
        <a:off x="1342800" y="2929237"/>
        <a:ext cx="3600000" cy="1102500"/>
      </dsp:txXfrm>
    </dsp:sp>
    <dsp:sp modelId="{45CF9AF8-B395-4A98-9345-11917421F0E2}">
      <dsp:nvSpPr>
        <dsp:cNvPr id="0" name=""/>
        <dsp:cNvSpPr/>
      </dsp:nvSpPr>
      <dsp:spPr>
        <a:xfrm>
          <a:off x="6274800" y="49236"/>
          <a:ext cx="2196000" cy="2196000"/>
        </a:xfrm>
        <a:prstGeom prst="ellipse">
          <a:avLst/>
        </a:prstGeom>
        <a:solidFill>
          <a:schemeClr val="accent2">
            <a:hueOff val="6366461"/>
            <a:satOff val="10800"/>
            <a:lumOff val="-392"/>
            <a:alphaOff val="0"/>
          </a:schemeClr>
        </a:solidFill>
        <a:ln>
          <a:noFill/>
        </a:ln>
        <a:effectLst/>
      </dsp:spPr>
      <dsp:style>
        <a:lnRef idx="0">
          <a:scrgbClr r="0" g="0" b="0"/>
        </a:lnRef>
        <a:fillRef idx="1">
          <a:scrgbClr r="0" g="0" b="0"/>
        </a:fillRef>
        <a:effectRef idx="2">
          <a:scrgbClr r="0" g="0" b="0"/>
        </a:effectRef>
        <a:fontRef idx="minor"/>
      </dsp:style>
    </dsp:sp>
    <dsp:sp modelId="{7429C18B-9399-45FD-A8AC-6DA9CCC826AD}">
      <dsp:nvSpPr>
        <dsp:cNvPr id="0" name=""/>
        <dsp:cNvSpPr/>
      </dsp:nvSpPr>
      <dsp:spPr>
        <a:xfrm>
          <a:off x="6742800" y="517236"/>
          <a:ext cx="1260000" cy="126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ECFF09F-96D9-4653-8076-ADFFE730B5F4}">
      <dsp:nvSpPr>
        <dsp:cNvPr id="0" name=""/>
        <dsp:cNvSpPr/>
      </dsp:nvSpPr>
      <dsp:spPr>
        <a:xfrm>
          <a:off x="5572800" y="2929237"/>
          <a:ext cx="36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Only open to Year 12 students going into Y13 in 2020.</a:t>
          </a:r>
        </a:p>
      </dsp:txBody>
      <dsp:txXfrm>
        <a:off x="5572800" y="2929237"/>
        <a:ext cx="3600000" cy="110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006DE-EF8E-4F77-B304-15201A3D5852}" type="datetimeFigureOut">
              <a:rPr lang="en-GB"/>
              <a:t>22/04/2020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D1559-FC43-4256-9781-1AE1E9B3EF72}" type="slidenum">
              <a:rPr lang="en-GB"/>
              <a:t>‹#›</a:t>
            </a:fld>
            <a:endParaRPr lang="en-US"/>
          </a:p>
        </p:txBody>
      </p:sp>
    </p:spTree>
    <p:extLst>
      <p:ext uri="{BB962C8B-B14F-4D97-AF65-F5344CB8AC3E}">
        <p14:creationId xmlns:p14="http://schemas.microsoft.com/office/powerpoint/2010/main" val="132941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0EF3F-1594-DB4E-90CD-08D98FD89C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F57F4-4385-5045-BDB4-1D4A4C8C88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16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F57F4-4385-5045-BDB4-1D4A4C8C88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96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4766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6167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241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48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335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50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9693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2708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8608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4282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0686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823784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5.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qyCAasPgMJA&amp;feature=youtu.be&amp;fbclid=IwAR2nNchJm1RK3E4lZ7SWS9qzwpHfnunXbILQzXt-9esuiO2_UEw9316suQ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9616" y="2245810"/>
            <a:ext cx="8441141" cy="1355750"/>
          </a:xfrm>
        </p:spPr>
        <p:txBody>
          <a:bodyPr>
            <a:normAutofit/>
          </a:bodyPr>
          <a:lstStyle/>
          <a:p>
            <a:pPr algn="l"/>
            <a:r>
              <a:rPr lang="en-GB" sz="5400">
                <a:cs typeface="Calibri Light"/>
              </a:rPr>
              <a:t>ENRICHMENT CHOICES</a:t>
            </a:r>
          </a:p>
        </p:txBody>
      </p:sp>
      <p:sp>
        <p:nvSpPr>
          <p:cNvPr id="3" name="Subtitle 2"/>
          <p:cNvSpPr>
            <a:spLocks noGrp="1"/>
          </p:cNvSpPr>
          <p:nvPr>
            <p:ph type="subTitle" idx="1"/>
          </p:nvPr>
        </p:nvSpPr>
        <p:spPr>
          <a:xfrm>
            <a:off x="1719616" y="3608517"/>
            <a:ext cx="8441141" cy="620400"/>
          </a:xfrm>
        </p:spPr>
        <p:txBody>
          <a:bodyPr vert="horz" lIns="91440" tIns="45720" rIns="91440" bIns="45720" rtlCol="0" anchor="t">
            <a:normAutofit/>
          </a:bodyPr>
          <a:lstStyle/>
          <a:p>
            <a:pPr algn="l"/>
            <a:r>
              <a:rPr lang="en-GB" sz="1400" dirty="0"/>
              <a:t>2020</a:t>
            </a:r>
          </a:p>
          <a:p>
            <a:pPr algn="l"/>
            <a:r>
              <a:rPr lang="en-GB" sz="1400" dirty="0"/>
              <a:t>BBMS </a:t>
            </a:r>
            <a:endParaRPr lang="en-GB" sz="1400" dirty="0">
              <a:cs typeface="Calibri"/>
            </a:endParaRPr>
          </a:p>
        </p:txBody>
      </p:sp>
      <p:pic>
        <p:nvPicPr>
          <p:cNvPr id="6" name="Picture 6" descr="A group of people standing in front of a cake&#10;&#10;Description generated with very high confidence">
            <a:extLst>
              <a:ext uri="{FF2B5EF4-FFF2-40B4-BE49-F238E27FC236}">
                <a16:creationId xmlns:a16="http://schemas.microsoft.com/office/drawing/2014/main" id="{59DC810C-96E4-48C9-B6A8-3A5ED3624F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3649321" y="3"/>
            <a:ext cx="4609359" cy="2130473"/>
          </a:xfrm>
          <a:custGeom>
            <a:avLst/>
            <a:gdLst>
              <a:gd name="connsiteX0" fmla="*/ 986689 w 4609359"/>
              <a:gd name="connsiteY0" fmla="*/ 0 h 2130473"/>
              <a:gd name="connsiteX1" fmla="*/ 4609359 w 4609359"/>
              <a:gd name="connsiteY1" fmla="*/ 0 h 2130473"/>
              <a:gd name="connsiteX2" fmla="*/ 3622670 w 4609359"/>
              <a:gd name="connsiteY2" fmla="*/ 2130473 h 2130473"/>
              <a:gd name="connsiteX3" fmla="*/ 0 w 46093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609359" h="2130473">
                <a:moveTo>
                  <a:pt x="986689" y="0"/>
                </a:moveTo>
                <a:lnTo>
                  <a:pt x="4609359" y="0"/>
                </a:lnTo>
                <a:lnTo>
                  <a:pt x="3622670" y="2130473"/>
                </a:lnTo>
                <a:lnTo>
                  <a:pt x="0" y="2130473"/>
                </a:lnTo>
                <a:close/>
              </a:path>
            </a:pathLst>
          </a:custGeom>
        </p:spPr>
      </p:pic>
      <p:pic>
        <p:nvPicPr>
          <p:cNvPr id="11" name="Picture 10" descr="scundered.jpg">
            <a:extLst>
              <a:ext uri="{FF2B5EF4-FFF2-40B4-BE49-F238E27FC236}">
                <a16:creationId xmlns:a16="http://schemas.microsoft.com/office/drawing/2014/main" id="{E7DBEFEF-D6B0-4D9E-BA4B-44E6A14BD6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6954"/>
            <a:ext cx="4475120"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13" name="Picture 12" descr="A group of people standing in a room&#10;&#10;Description automatically generated">
            <a:extLst>
              <a:ext uri="{FF2B5EF4-FFF2-40B4-BE49-F238E27FC236}">
                <a16:creationId xmlns:a16="http://schemas.microsoft.com/office/drawing/2014/main" id="{AB2E962D-41B2-D049-97EC-5B02F75118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431341" y="1"/>
            <a:ext cx="4760659" cy="2130473"/>
          </a:xfrm>
          <a:custGeom>
            <a:avLst/>
            <a:gdLst>
              <a:gd name="connsiteX0" fmla="*/ 986689 w 4760659"/>
              <a:gd name="connsiteY0" fmla="*/ 0 h 2130473"/>
              <a:gd name="connsiteX1" fmla="*/ 4760659 w 4760659"/>
              <a:gd name="connsiteY1" fmla="*/ 0 h 2130473"/>
              <a:gd name="connsiteX2" fmla="*/ 4760659 w 4760659"/>
              <a:gd name="connsiteY2" fmla="*/ 2130473 h 2130473"/>
              <a:gd name="connsiteX3" fmla="*/ 0 w 47606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760659" h="2130473">
                <a:moveTo>
                  <a:pt x="986689" y="0"/>
                </a:moveTo>
                <a:lnTo>
                  <a:pt x="4760659" y="0"/>
                </a:lnTo>
                <a:lnTo>
                  <a:pt x="4760659" y="2130473"/>
                </a:lnTo>
                <a:lnTo>
                  <a:pt x="0" y="2130473"/>
                </a:lnTo>
                <a:close/>
              </a:path>
            </a:pathLst>
          </a:custGeom>
        </p:spPr>
      </p:pic>
      <p:pic>
        <p:nvPicPr>
          <p:cNvPr id="7" name="Picture 6" descr="A group of young men playing a game of football&#10;&#10;Description automatically generated">
            <a:extLst>
              <a:ext uri="{FF2B5EF4-FFF2-40B4-BE49-F238E27FC236}">
                <a16:creationId xmlns:a16="http://schemas.microsoft.com/office/drawing/2014/main" id="{B93030C7-A8ED-204A-9258-05BACAE455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16860" y="4683319"/>
            <a:ext cx="4475140"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17" name="Picture 16" descr="A group of people standing in front of a crowd&#10;&#10;Description automatically generated">
            <a:extLst>
              <a:ext uri="{FF2B5EF4-FFF2-40B4-BE49-F238E27FC236}">
                <a16:creationId xmlns:a16="http://schemas.microsoft.com/office/drawing/2014/main" id="{CFA267FB-5348-9C45-B4E2-A9C0432322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
          <a:stretch/>
        </p:blipFill>
        <p:spPr>
          <a:xfrm>
            <a:off x="4039737" y="4682838"/>
            <a:ext cx="4523640" cy="2175160"/>
          </a:xfrm>
          <a:custGeom>
            <a:avLst/>
            <a:gdLst>
              <a:gd name="connsiteX0" fmla="*/ 0 w 4523640"/>
              <a:gd name="connsiteY0" fmla="*/ 0 h 2175160"/>
              <a:gd name="connsiteX1" fmla="*/ 4523640 w 4523640"/>
              <a:gd name="connsiteY1" fmla="*/ 0 h 2175160"/>
              <a:gd name="connsiteX2" fmla="*/ 3516256 w 4523640"/>
              <a:gd name="connsiteY2" fmla="*/ 2175160 h 2175160"/>
              <a:gd name="connsiteX3" fmla="*/ 0 w 4523640"/>
              <a:gd name="connsiteY3" fmla="*/ 2175160 h 2175160"/>
              <a:gd name="connsiteX4" fmla="*/ 0 w 4523640"/>
              <a:gd name="connsiteY4" fmla="*/ 2174920 h 2175160"/>
              <a:gd name="connsiteX5" fmla="*/ 14159 w 4523640"/>
              <a:gd name="connsiteY5" fmla="*/ 2174920 h 2175160"/>
              <a:gd name="connsiteX6" fmla="*/ 1021100 w 4523640"/>
              <a:gd name="connsiteY6" fmla="*/ 718 h 2175160"/>
              <a:gd name="connsiteX7" fmla="*/ 0 w 4523640"/>
              <a:gd name="connsiteY7" fmla="*/ 718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8" name="Picture 8" descr="A group of people playing football on a field&#10;&#10;Description generated with very high confidence">
            <a:extLst>
              <a:ext uri="{FF2B5EF4-FFF2-40B4-BE49-F238E27FC236}">
                <a16:creationId xmlns:a16="http://schemas.microsoft.com/office/drawing/2014/main" id="{3433055B-5A0F-4A97-9690-38AB98DE78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 y="4689793"/>
            <a:ext cx="4908824" cy="2175160"/>
          </a:xfrm>
          <a:custGeom>
            <a:avLst/>
            <a:gdLst>
              <a:gd name="connsiteX0" fmla="*/ 0 w 4908824"/>
              <a:gd name="connsiteY0" fmla="*/ 0 h 2175160"/>
              <a:gd name="connsiteX1" fmla="*/ 4908824 w 4908824"/>
              <a:gd name="connsiteY1" fmla="*/ 0 h 2175160"/>
              <a:gd name="connsiteX2" fmla="*/ 3901440 w 4908824"/>
              <a:gd name="connsiteY2" fmla="*/ 2175160 h 2175160"/>
              <a:gd name="connsiteX3" fmla="*/ 0 w 4908824"/>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4908824" h="2175160">
                <a:moveTo>
                  <a:pt x="0" y="0"/>
                </a:moveTo>
                <a:lnTo>
                  <a:pt x="4908824" y="0"/>
                </a:lnTo>
                <a:lnTo>
                  <a:pt x="3901440" y="2175160"/>
                </a:lnTo>
                <a:lnTo>
                  <a:pt x="0" y="2175160"/>
                </a:lnTo>
                <a:close/>
              </a:path>
            </a:pathLst>
          </a:custGeom>
        </p:spPr>
      </p:pic>
    </p:spTree>
    <p:extLst>
      <p:ext uri="{BB962C8B-B14F-4D97-AF65-F5344CB8AC3E}">
        <p14:creationId xmlns:p14="http://schemas.microsoft.com/office/powerpoint/2010/main" val="336598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25563"/>
          </a:xfrm>
        </p:spPr>
        <p:txBody>
          <a:bodyPr>
            <a:normAutofit/>
          </a:bodyPr>
          <a:lstStyle/>
          <a:p>
            <a:r>
              <a:rPr lang="en-GB"/>
              <a:t>Boxing</a:t>
            </a:r>
          </a:p>
        </p:txBody>
      </p:sp>
      <p:graphicFrame>
        <p:nvGraphicFramePr>
          <p:cNvPr id="5" name="Content Placeholder 2">
            <a:extLst>
              <a:ext uri="{FF2B5EF4-FFF2-40B4-BE49-F238E27FC236}">
                <a16:creationId xmlns:a16="http://schemas.microsoft.com/office/drawing/2014/main" id="{C83CC9BA-92BC-4AEF-BB4D-A50F24473C37}"/>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6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US"/>
              <a:t>Duke of Edinburgh Award </a:t>
            </a:r>
            <a:endParaRPr lang="en-GB"/>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en-US" sz="2400"/>
              <a:t>Opportunity to gain a Silver Duke of Edinburgh Award</a:t>
            </a:r>
          </a:p>
          <a:p>
            <a:r>
              <a:rPr lang="en-US" sz="2400"/>
              <a:t>Practical sessions in preparation for a 3 day (2 night) expedition in the Mournes </a:t>
            </a:r>
          </a:p>
          <a:p>
            <a:r>
              <a:rPr lang="en-US" sz="2400"/>
              <a:t>Focus on teamwork, map reading and campcraft</a:t>
            </a:r>
          </a:p>
          <a:p>
            <a:r>
              <a:rPr lang="en-US" sz="2400"/>
              <a:t>Will improve communication, organisation, leadership and many other essential skills.</a:t>
            </a:r>
          </a:p>
          <a:p>
            <a:r>
              <a:rPr lang="en-US" sz="2400"/>
              <a:t>An Award that is highly acclaimed by universities and employers alike</a:t>
            </a:r>
            <a:endParaRPr lang="en-GB" sz="2400"/>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s">
            <a:extLst>
              <a:ext uri="{FF2B5EF4-FFF2-40B4-BE49-F238E27FC236}">
                <a16:creationId xmlns:a16="http://schemas.microsoft.com/office/drawing/2014/main" id="{9BEC4780-17AE-4082-B9E5-7EF727F561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9003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GB">
                <a:solidFill>
                  <a:srgbClr val="FFFFFF"/>
                </a:solidFill>
              </a:rPr>
              <a:t>Competitive Football: IFA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B7C051F-9162-4331-AFEC-8314C9A77C10}"/>
              </a:ext>
            </a:extLst>
          </p:cNvPr>
          <p:cNvGraphicFramePr>
            <a:graphicFrameLocks noGrp="1"/>
          </p:cNvGraphicFramePr>
          <p:nvPr>
            <p:ph idx="1"/>
            <p:extLst>
              <p:ext uri="{D42A27DB-BD31-4B8C-83A1-F6EECF244321}">
                <p14:modId xmlns:p14="http://schemas.microsoft.com/office/powerpoint/2010/main" val="207540714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91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Sports Coaching Enrichment</a:t>
            </a:r>
            <a:br>
              <a:rPr lang="en-US"/>
            </a:br>
            <a:endParaRPr lang="en-US"/>
          </a:p>
        </p:txBody>
      </p:sp>
      <p:sp>
        <p:nvSpPr>
          <p:cNvPr id="4" name="Content Placeholder 3"/>
          <p:cNvSpPr>
            <a:spLocks noGrp="1"/>
          </p:cNvSpPr>
          <p:nvPr>
            <p:ph idx="1"/>
          </p:nvPr>
        </p:nvSpPr>
        <p:spPr/>
        <p:txBody>
          <a:bodyPr>
            <a:normAutofit/>
          </a:bodyPr>
          <a:lstStyle/>
          <a:p>
            <a:r>
              <a:rPr lang="en-US" b="1"/>
              <a:t>Various coaching/leadership award, including</a:t>
            </a:r>
            <a:r>
              <a:rPr lang="mr-IN" b="1"/>
              <a:t>………</a:t>
            </a:r>
            <a:endParaRPr lang="en-US" b="1"/>
          </a:p>
          <a:p>
            <a:r>
              <a:rPr lang="en-US"/>
              <a:t>Disability sport NI</a:t>
            </a:r>
          </a:p>
          <a:p>
            <a:r>
              <a:rPr lang="en-US"/>
              <a:t>Sport Leaders L1</a:t>
            </a:r>
          </a:p>
          <a:p>
            <a:r>
              <a:rPr lang="en-US" err="1"/>
              <a:t>Dodgeball</a:t>
            </a:r>
            <a:r>
              <a:rPr lang="en-US"/>
              <a:t> coaching award</a:t>
            </a:r>
          </a:p>
          <a:p>
            <a:r>
              <a:rPr lang="en-US"/>
              <a:t>Heart start</a:t>
            </a:r>
          </a:p>
          <a:p>
            <a:r>
              <a:rPr lang="en-US"/>
              <a:t>Coaching event with Primary Schools</a:t>
            </a:r>
          </a:p>
          <a:p>
            <a:r>
              <a:rPr lang="en-US"/>
              <a:t>Working with other local schools</a:t>
            </a:r>
          </a:p>
          <a:p>
            <a:endParaRPr lang="en-US"/>
          </a:p>
          <a:p>
            <a:endParaRPr lang="en-US"/>
          </a:p>
        </p:txBody>
      </p:sp>
      <p:sp>
        <p:nvSpPr>
          <p:cNvPr id="3" name="Text Placeholder 2"/>
          <p:cNvSpPr>
            <a:spLocks noGrp="1"/>
          </p:cNvSpPr>
          <p:nvPr>
            <p:ph type="body" idx="4294967295"/>
          </p:nvPr>
        </p:nvSpPr>
        <p:spPr>
          <a:xfrm>
            <a:off x="96982" y="988436"/>
            <a:ext cx="5157788" cy="823912"/>
          </a:xfrm>
        </p:spPr>
        <p:txBody>
          <a:bodyPr/>
          <a:lstStyle/>
          <a:p>
            <a:r>
              <a:rPr lang="en-US">
                <a:solidFill>
                  <a:srgbClr val="800000"/>
                </a:solidFill>
              </a:rPr>
              <a:t>BCSDN </a:t>
            </a:r>
            <a:r>
              <a:rPr lang="en-US" err="1">
                <a:solidFill>
                  <a:srgbClr val="800000"/>
                </a:solidFill>
              </a:rPr>
              <a:t>Programme</a:t>
            </a:r>
            <a:endParaRPr lang="en-US">
              <a:solidFill>
                <a:srgbClr val="800000"/>
              </a:solidFill>
            </a:endParaRPr>
          </a:p>
        </p:txBody>
      </p:sp>
      <p:sp>
        <p:nvSpPr>
          <p:cNvPr id="5" name="Text Placeholder 4"/>
          <p:cNvSpPr>
            <a:spLocks noGrp="1"/>
          </p:cNvSpPr>
          <p:nvPr>
            <p:ph type="body" sz="quarter" idx="4294967295"/>
          </p:nvPr>
        </p:nvSpPr>
        <p:spPr>
          <a:xfrm>
            <a:off x="8424863" y="1137083"/>
            <a:ext cx="3767137" cy="1506537"/>
          </a:xfrm>
        </p:spPr>
        <p:txBody>
          <a:bodyPr/>
          <a:lstStyle/>
          <a:p>
            <a:r>
              <a:rPr lang="en-US">
                <a:solidFill>
                  <a:schemeClr val="accent1">
                    <a:lumMod val="50000"/>
                  </a:schemeClr>
                </a:solidFill>
              </a:rPr>
              <a:t>IFA </a:t>
            </a:r>
            <a:r>
              <a:rPr lang="en-US" err="1">
                <a:solidFill>
                  <a:schemeClr val="accent1">
                    <a:lumMod val="50000"/>
                  </a:schemeClr>
                </a:solidFill>
              </a:rPr>
              <a:t>Programme</a:t>
            </a:r>
            <a:endParaRPr lang="en-US">
              <a:solidFill>
                <a:schemeClr val="accent1">
                  <a:lumMod val="50000"/>
                </a:schemeClr>
              </a:solidFill>
            </a:endParaRPr>
          </a:p>
        </p:txBody>
      </p:sp>
      <p:sp>
        <p:nvSpPr>
          <p:cNvPr id="6" name="Content Placeholder 5"/>
          <p:cNvSpPr>
            <a:spLocks noGrp="1"/>
          </p:cNvSpPr>
          <p:nvPr>
            <p:ph sz="quarter" idx="4294967295"/>
          </p:nvPr>
        </p:nvSpPr>
        <p:spPr>
          <a:xfrm>
            <a:off x="8424863" y="2498725"/>
            <a:ext cx="3767137" cy="3263900"/>
          </a:xfrm>
        </p:spPr>
        <p:txBody>
          <a:bodyPr>
            <a:normAutofit fontScale="77500" lnSpcReduction="20000"/>
          </a:bodyPr>
          <a:lstStyle/>
          <a:p>
            <a:r>
              <a:rPr lang="en-US" b="1"/>
              <a:t>Workshops and </a:t>
            </a:r>
            <a:r>
              <a:rPr lang="en-US" b="1" err="1"/>
              <a:t>programmes</a:t>
            </a:r>
            <a:r>
              <a:rPr lang="en-US" b="1"/>
              <a:t> through the Irish Football Association, including</a:t>
            </a:r>
            <a:r>
              <a:rPr lang="mr-IN" b="1"/>
              <a:t>…</a:t>
            </a:r>
            <a:endParaRPr lang="en-US" b="1"/>
          </a:p>
          <a:p>
            <a:r>
              <a:rPr lang="en-US"/>
              <a:t>Futsal coaching award</a:t>
            </a:r>
          </a:p>
          <a:p>
            <a:r>
              <a:rPr lang="en-US"/>
              <a:t>Volunteering workshop</a:t>
            </a:r>
          </a:p>
          <a:p>
            <a:r>
              <a:rPr lang="en-US"/>
              <a:t>Introduction to coaching award</a:t>
            </a:r>
          </a:p>
          <a:p>
            <a:r>
              <a:rPr lang="en-US"/>
              <a:t>Introduction to Refereeing</a:t>
            </a:r>
          </a:p>
          <a:p>
            <a:r>
              <a:rPr lang="en-US"/>
              <a:t>Inclusion workshop</a:t>
            </a:r>
          </a:p>
          <a:p>
            <a:pPr marL="0" indent="0">
              <a:buNone/>
            </a:pPr>
            <a:endParaRPr lang="en-US"/>
          </a:p>
        </p:txBody>
      </p:sp>
      <p:pic>
        <p:nvPicPr>
          <p:cNvPr id="7" name="Picture 6" descr="Unknown.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50776" y="34349"/>
            <a:ext cx="1883179" cy="1226337"/>
          </a:xfrm>
          <a:prstGeom prst="rect">
            <a:avLst/>
          </a:prstGeom>
        </p:spPr>
      </p:pic>
      <p:pic>
        <p:nvPicPr>
          <p:cNvPr id="8" name="Picture 7" descr="Unknown-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6600" y="2592723"/>
            <a:ext cx="2206573" cy="1256287"/>
          </a:xfrm>
          <a:prstGeom prst="rect">
            <a:avLst/>
          </a:prstGeom>
        </p:spPr>
      </p:pic>
    </p:spTree>
    <p:extLst>
      <p:ext uri="{BB962C8B-B14F-4D97-AF65-F5344CB8AC3E}">
        <p14:creationId xmlns:p14="http://schemas.microsoft.com/office/powerpoint/2010/main" val="156324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2970445" cy="3383269"/>
          </a:xfrm>
          <a:prstGeom prst="rect">
            <a:avLst/>
          </a:prstGeom>
        </p:spPr>
      </p:pic>
      <p:pic>
        <p:nvPicPr>
          <p:cNvPr id="10" name="Picture 9" descr="IMG_812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2956" y="10"/>
            <a:ext cx="2970465" cy="3383268"/>
          </a:xfrm>
          <a:prstGeom prst="rect">
            <a:avLst/>
          </a:prstGeom>
        </p:spPr>
      </p:pic>
      <p:pic>
        <p:nvPicPr>
          <p:cNvPr id="11" name="Picture 10" descr="IMG_8168.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9" name="Picture 8" descr="IMG_8158.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12" name="Picture 11" descr="IMG_8161.JPG"/>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1018" y="3474720"/>
            <a:ext cx="6044438" cy="3383280"/>
          </a:xfrm>
          <a:prstGeom prst="rect">
            <a:avLst/>
          </a:prstGeom>
        </p:spPr>
      </p:pic>
      <p:sp>
        <p:nvSpPr>
          <p:cNvPr id="20" name="Rectangle 19">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8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6491653" y="3799272"/>
            <a:ext cx="5193748" cy="637124"/>
          </a:xfrm>
        </p:spPr>
        <p:txBody>
          <a:bodyPr>
            <a:normAutofit/>
          </a:bodyPr>
          <a:lstStyle/>
          <a:p>
            <a:r>
              <a:rPr lang="en-US" sz="3200">
                <a:solidFill>
                  <a:srgbClr val="FFFFFF"/>
                </a:solidFill>
              </a:rPr>
              <a:t>Sports Coaching</a:t>
            </a:r>
          </a:p>
        </p:txBody>
      </p:sp>
      <p:sp>
        <p:nvSpPr>
          <p:cNvPr id="8" name="Content Placeholder 7"/>
          <p:cNvSpPr>
            <a:spLocks noGrp="1"/>
          </p:cNvSpPr>
          <p:nvPr>
            <p:ph idx="1"/>
          </p:nvPr>
        </p:nvSpPr>
        <p:spPr>
          <a:xfrm>
            <a:off x="6479648" y="4510585"/>
            <a:ext cx="5366610" cy="1758732"/>
          </a:xfrm>
        </p:spPr>
        <p:txBody>
          <a:bodyPr>
            <a:normAutofit/>
          </a:bodyPr>
          <a:lstStyle/>
          <a:p>
            <a:r>
              <a:rPr lang="en-US" sz="1300">
                <a:solidFill>
                  <a:srgbClr val="FFFFFF"/>
                </a:solidFill>
              </a:rPr>
              <a:t>Leadership skills and knowledge in range of sports will be developed</a:t>
            </a:r>
          </a:p>
          <a:p>
            <a:r>
              <a:rPr lang="en-US" sz="1300">
                <a:solidFill>
                  <a:srgbClr val="FFFFFF"/>
                </a:solidFill>
              </a:rPr>
              <a:t>Represent the school in local community and schools</a:t>
            </a:r>
          </a:p>
          <a:p>
            <a:r>
              <a:rPr lang="en-US" sz="1300">
                <a:solidFill>
                  <a:srgbClr val="FFFFFF"/>
                </a:solidFill>
              </a:rPr>
              <a:t>Various leadership/coaching qualifications, delivered by governing bodies</a:t>
            </a:r>
          </a:p>
          <a:p>
            <a:r>
              <a:rPr lang="en-US" sz="1300">
                <a:solidFill>
                  <a:srgbClr val="FFFFFF"/>
                </a:solidFill>
              </a:rPr>
              <a:t>Develop leadership, organisational, communication, lifeskills (e.g. First Aid)</a:t>
            </a:r>
          </a:p>
          <a:p>
            <a:r>
              <a:rPr lang="en-US" sz="1300">
                <a:solidFill>
                  <a:srgbClr val="FFFFFF"/>
                </a:solidFill>
              </a:rPr>
              <a:t>Sports Educational trip</a:t>
            </a:r>
          </a:p>
        </p:txBody>
      </p:sp>
    </p:spTree>
    <p:extLst>
      <p:ext uri="{BB962C8B-B14F-4D97-AF65-F5344CB8AC3E}">
        <p14:creationId xmlns:p14="http://schemas.microsoft.com/office/powerpoint/2010/main" val="12619241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74815" y="1535303"/>
            <a:ext cx="5221185" cy="4840097"/>
          </a:xfrm>
        </p:spPr>
        <p:txBody>
          <a:bodyPr vert="horz" lIns="91440" tIns="45720" rIns="91440" bIns="45720" rtlCol="0" anchor="b">
            <a:normAutofit fontScale="90000"/>
          </a:bodyPr>
          <a:lstStyle/>
          <a:p>
            <a:pPr marL="571500" indent="-571500">
              <a:buFont typeface="Arial"/>
              <a:buChar char="•"/>
            </a:pPr>
            <a:r>
              <a:rPr lang="en-US" sz="3600" b="1" u="sng" kern="1200" dirty="0"/>
              <a:t>Indoor Sports</a:t>
            </a:r>
            <a:br>
              <a:rPr lang="en-US" sz="3600" b="1" u="sng" kern="1200" dirty="0"/>
            </a:br>
            <a:r>
              <a:rPr lang="en-US" sz="2700" kern="1200" dirty="0">
                <a:latin typeface="+mj-lt"/>
                <a:ea typeface="+mj-ea"/>
                <a:cs typeface="+mj-cs"/>
              </a:rPr>
              <a:t> </a:t>
            </a:r>
          </a:p>
          <a:p>
            <a:pPr marL="457200" indent="-457200">
              <a:buFont typeface="Arial"/>
              <a:buChar char="•"/>
            </a:pPr>
            <a:r>
              <a:rPr lang="en-US" sz="3100" kern="1200" dirty="0"/>
              <a:t>General Indoor </a:t>
            </a:r>
            <a:r>
              <a:rPr lang="en-US" sz="3100" dirty="0"/>
              <a:t>Sports</a:t>
            </a:r>
            <a:br>
              <a:rPr lang="en-US" sz="3100" dirty="0"/>
            </a:br>
            <a:r>
              <a:rPr lang="en-US" sz="3100" dirty="0"/>
              <a:t>allow you to </a:t>
            </a:r>
            <a:r>
              <a:rPr lang="en-US" sz="3100" kern="1200" dirty="0"/>
              <a:t>access sports that interest </a:t>
            </a:r>
            <a:r>
              <a:rPr lang="en-US" sz="3100" dirty="0"/>
              <a:t>you</a:t>
            </a:r>
            <a:r>
              <a:rPr lang="en-US" sz="3100" kern="1200" dirty="0"/>
              <a:t>. </a:t>
            </a:r>
            <a:br>
              <a:rPr lang="en-US" sz="3100" dirty="0">
                <a:cs typeface="Calibri Light"/>
              </a:rPr>
            </a:br>
            <a:r>
              <a:rPr lang="en-US" sz="3100" dirty="0"/>
              <a:t>You</a:t>
            </a:r>
            <a:r>
              <a:rPr lang="en-US" sz="3100" kern="1200" dirty="0"/>
              <a:t> </a:t>
            </a:r>
            <a:r>
              <a:rPr lang="en-US" sz="3100" dirty="0"/>
              <a:t>will take</a:t>
            </a:r>
            <a:r>
              <a:rPr lang="en-US" sz="3100" kern="1200" dirty="0"/>
              <a:t> ownership of the activities and create tournaments, set the rules, referee/umpire and record results</a:t>
            </a:r>
            <a:br>
              <a:rPr lang="en-US" sz="3100" kern="1200" dirty="0"/>
            </a:br>
            <a:r>
              <a:rPr lang="en-US" sz="3100" dirty="0"/>
              <a:t>you must regularly bring your kit to PE to chose this options and have been an active participant from Y8-11 in both PE and Games.</a:t>
            </a:r>
            <a:endParaRPr lang="en-US" sz="3100" kern="1200" dirty="0">
              <a:cs typeface="Calibri Light"/>
            </a:endParaRPr>
          </a:p>
        </p:txBody>
      </p:sp>
      <p:sp>
        <p:nvSpPr>
          <p:cNvPr id="28" name="Freeform: Shape 2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occer">
            <a:extLst>
              <a:ext uri="{FF2B5EF4-FFF2-40B4-BE49-F238E27FC236}">
                <a16:creationId xmlns:a16="http://schemas.microsoft.com/office/drawing/2014/main" id="{8CC241E8-78C7-4A3D-A1E0-BEDA1D569ED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2" name="Freeform: Shape 3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1594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87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Mu</a:t>
            </a:r>
          </a:p>
        </p:txBody>
      </p:sp>
      <p:pic>
        <p:nvPicPr>
          <p:cNvPr id="2" name="Picture 2" descr="A close up of a sign&#10;&#10;Description generated with very high confidence">
            <a:extLst>
              <a:ext uri="{FF2B5EF4-FFF2-40B4-BE49-F238E27FC236}">
                <a16:creationId xmlns:a16="http://schemas.microsoft.com/office/drawing/2014/main" id="{D1AF4AB1-70DE-480F-B0CC-119F9C6F5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3981" y="2070462"/>
            <a:ext cx="5462546" cy="3878408"/>
          </a:xfrm>
          <a:prstGeom prst="rect">
            <a:avLst/>
          </a:prstGeom>
        </p:spPr>
      </p:pic>
      <p:sp>
        <p:nvSpPr>
          <p:cNvPr id="3" name="TextBox 2"/>
          <p:cNvSpPr txBox="1"/>
          <p:nvPr/>
        </p:nvSpPr>
        <p:spPr>
          <a:xfrm>
            <a:off x="3962400" y="1066800"/>
            <a:ext cx="4851400" cy="646331"/>
          </a:xfrm>
          <a:prstGeom prst="rect">
            <a:avLst/>
          </a:prstGeom>
          <a:noFill/>
        </p:spPr>
        <p:txBody>
          <a:bodyPr wrap="square" rtlCol="0">
            <a:spAutoFit/>
          </a:bodyPr>
          <a:lstStyle/>
          <a:p>
            <a:r>
              <a:rPr lang="en-GB" sz="3600" b="1" u="sng" dirty="0">
                <a:solidFill>
                  <a:srgbClr val="FF0000"/>
                </a:solidFill>
              </a:rPr>
              <a:t>MUSIC PERFORMANCE</a:t>
            </a:r>
          </a:p>
        </p:txBody>
      </p:sp>
    </p:spTree>
    <p:extLst>
      <p:ext uri="{BB962C8B-B14F-4D97-AF65-F5344CB8AC3E}">
        <p14:creationId xmlns:p14="http://schemas.microsoft.com/office/powerpoint/2010/main" val="289946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newspaper&#10;&#10;Description generated with very high confidence">
            <a:extLst>
              <a:ext uri="{FF2B5EF4-FFF2-40B4-BE49-F238E27FC236}">
                <a16:creationId xmlns:a16="http://schemas.microsoft.com/office/drawing/2014/main" id="{FE2C9B0A-29FF-401A-805A-1DC4DB7626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1529671" y="838200"/>
            <a:ext cx="8840301" cy="5376333"/>
          </a:xfrm>
          <a:prstGeom prst="rect">
            <a:avLst/>
          </a:prstGeom>
        </p:spPr>
      </p:pic>
      <p:sp>
        <p:nvSpPr>
          <p:cNvPr id="3" name="TextBox 2"/>
          <p:cNvSpPr txBox="1"/>
          <p:nvPr/>
        </p:nvSpPr>
        <p:spPr>
          <a:xfrm>
            <a:off x="1828800" y="381000"/>
            <a:ext cx="2590800" cy="707886"/>
          </a:xfrm>
          <a:prstGeom prst="rect">
            <a:avLst/>
          </a:prstGeom>
          <a:noFill/>
        </p:spPr>
        <p:txBody>
          <a:bodyPr wrap="square" rtlCol="0">
            <a:spAutoFit/>
          </a:bodyPr>
          <a:lstStyle/>
          <a:p>
            <a:r>
              <a:rPr lang="en-GB" sz="4000" b="1" dirty="0">
                <a:solidFill>
                  <a:srgbClr val="FF0000"/>
                </a:solidFill>
              </a:rPr>
              <a:t>DJ-ING</a:t>
            </a:r>
          </a:p>
        </p:txBody>
      </p:sp>
    </p:spTree>
    <p:extLst>
      <p:ext uri="{BB962C8B-B14F-4D97-AF65-F5344CB8AC3E}">
        <p14:creationId xmlns:p14="http://schemas.microsoft.com/office/powerpoint/2010/main" val="26460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social media photo of a person&#10;&#10;Description generated with very high confidence">
            <a:extLst>
              <a:ext uri="{FF2B5EF4-FFF2-40B4-BE49-F238E27FC236}">
                <a16:creationId xmlns:a16="http://schemas.microsoft.com/office/drawing/2014/main" id="{05368AB8-41BD-46D9-B73C-B89216DDDBAC}"/>
              </a:ext>
            </a:extLst>
          </p:cNvPr>
          <p:cNvPicPr>
            <a:picLocks noChangeAspect="1"/>
          </p:cNvPicPr>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367865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92818" y="3849845"/>
            <a:ext cx="5085580" cy="1881751"/>
          </a:xfrm>
        </p:spPr>
        <p:txBody>
          <a:bodyPr>
            <a:normAutofit/>
          </a:bodyPr>
          <a:lstStyle/>
          <a:p>
            <a:pPr algn="l"/>
            <a:r>
              <a:rPr lang="en-US" b="1">
                <a:solidFill>
                  <a:srgbClr val="FFFFFF"/>
                </a:solidFill>
                <a:latin typeface="Avenir Book"/>
                <a:cs typeface="Avenir Book"/>
              </a:rPr>
              <a:t>Photography</a:t>
            </a: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Tree>
    <p:extLst>
      <p:ext uri="{BB962C8B-B14F-4D97-AF65-F5344CB8AC3E}">
        <p14:creationId xmlns:p14="http://schemas.microsoft.com/office/powerpoint/2010/main" val="2702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C297C1C-B815-44BB-AC17-B203C9FEE435}"/>
              </a:ext>
            </a:extLst>
          </p:cNvPr>
          <p:cNvSpPr>
            <a:spLocks noGrp="1"/>
          </p:cNvSpPr>
          <p:nvPr>
            <p:ph type="title"/>
          </p:nvPr>
        </p:nvSpPr>
        <p:spPr>
          <a:xfrm>
            <a:off x="838200" y="365125"/>
            <a:ext cx="5393361" cy="1325563"/>
          </a:xfrm>
        </p:spPr>
        <p:txBody>
          <a:bodyPr>
            <a:normAutofit/>
          </a:bodyPr>
          <a:lstStyle/>
          <a:p>
            <a:r>
              <a:rPr lang="en-US">
                <a:cs typeface="Calibri Light"/>
              </a:rPr>
              <a:t>MODEL EXTRA</a:t>
            </a:r>
            <a:endParaRPr lang="en-US"/>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A08D90-F75B-4C22-A040-01DFF5F420B9}"/>
              </a:ext>
            </a:extLst>
          </p:cNvPr>
          <p:cNvSpPr>
            <a:spLocks noGrp="1"/>
          </p:cNvSpPr>
          <p:nvPr>
            <p:ph idx="1"/>
          </p:nvPr>
        </p:nvSpPr>
        <p:spPr>
          <a:xfrm>
            <a:off x="838200" y="1825625"/>
            <a:ext cx="5393361" cy="4351338"/>
          </a:xfrm>
        </p:spPr>
        <p:txBody>
          <a:bodyPr vert="horz" lIns="91440" tIns="45720" rIns="91440" bIns="45720" rtlCol="0">
            <a:normAutofit/>
          </a:bodyPr>
          <a:lstStyle/>
          <a:p>
            <a:r>
              <a:rPr lang="en-US">
                <a:cs typeface="Calibri"/>
              </a:rPr>
              <a:t>In BBMS, we are not only trying to get you exam results, we are trying to develop your whole person.</a:t>
            </a:r>
          </a:p>
          <a:p>
            <a:r>
              <a:rPr lang="en-US">
                <a:cs typeface="Calibri"/>
              </a:rPr>
              <a:t>That includes your employability in the world of work, how you cope with the challenges of life and how to communicate effectively with  others.</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rson with Idea">
            <a:extLst>
              <a:ext uri="{FF2B5EF4-FFF2-40B4-BE49-F238E27FC236}">
                <a16:creationId xmlns:a16="http://schemas.microsoft.com/office/drawing/2014/main" id="{44D54D76-F714-4968-8944-C4240BE452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6762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accent6">
                    <a:lumMod val="50000"/>
                  </a:schemeClr>
                </a:solidFill>
                <a:latin typeface="Avenir Book"/>
                <a:cs typeface="Avenir Book"/>
              </a:rPr>
              <a:t>Photography Enrichment Information</a:t>
            </a:r>
            <a:br>
              <a:rPr lang="en-US" b="1" dirty="0">
                <a:solidFill>
                  <a:schemeClr val="accent6">
                    <a:lumMod val="50000"/>
                  </a:schemeClr>
                </a:solidFill>
                <a:latin typeface="Avenir Book"/>
                <a:cs typeface="Avenir Book"/>
              </a:rPr>
            </a:br>
            <a:r>
              <a:rPr lang="en-US" i="1" dirty="0">
                <a:solidFill>
                  <a:schemeClr val="accent4">
                    <a:lumMod val="75000"/>
                  </a:schemeClr>
                </a:solidFill>
                <a:latin typeface="Avenir Book"/>
                <a:cs typeface="Avenir Book"/>
              </a:rPr>
              <a:t>Hobby/Career/Volunteer</a:t>
            </a:r>
          </a:p>
        </p:txBody>
      </p:sp>
      <p:sp>
        <p:nvSpPr>
          <p:cNvPr id="3" name="Content Placeholder 2"/>
          <p:cNvSpPr>
            <a:spLocks noGrp="1"/>
          </p:cNvSpPr>
          <p:nvPr>
            <p:ph idx="1"/>
          </p:nvPr>
        </p:nvSpPr>
        <p:spPr>
          <a:solidFill>
            <a:schemeClr val="accent6">
              <a:lumMod val="60000"/>
              <a:lumOff val="40000"/>
            </a:schemeClr>
          </a:solidFill>
        </p:spPr>
        <p:txBody>
          <a:bodyPr>
            <a:normAutofit/>
          </a:bodyPr>
          <a:lstStyle/>
          <a:p>
            <a:r>
              <a:rPr lang="en-US" sz="2700" dirty="0">
                <a:latin typeface="Avenir Book"/>
                <a:cs typeface="Avenir Book"/>
              </a:rPr>
              <a:t>Use of Professional </a:t>
            </a:r>
          </a:p>
          <a:p>
            <a:pPr marL="0" indent="0">
              <a:buNone/>
            </a:pPr>
            <a:r>
              <a:rPr lang="en-US" sz="2700" dirty="0">
                <a:latin typeface="Avenir Book"/>
                <a:cs typeface="Avenir Book"/>
              </a:rPr>
              <a:t>   Equipment</a:t>
            </a:r>
          </a:p>
          <a:p>
            <a:r>
              <a:rPr lang="en-US" sz="2700" dirty="0">
                <a:latin typeface="Avenir Book"/>
                <a:cs typeface="Avenir Book"/>
              </a:rPr>
              <a:t>Workshops</a:t>
            </a:r>
          </a:p>
          <a:p>
            <a:r>
              <a:rPr lang="en-US" sz="2700" dirty="0">
                <a:latin typeface="Avenir Book"/>
                <a:cs typeface="Avenir Book"/>
              </a:rPr>
              <a:t>Gallery Visits</a:t>
            </a:r>
          </a:p>
          <a:p>
            <a:r>
              <a:rPr lang="en-US" sz="2700" dirty="0">
                <a:latin typeface="Avenir Book"/>
                <a:cs typeface="Avenir Book"/>
              </a:rPr>
              <a:t>Compliments/Enhances</a:t>
            </a:r>
          </a:p>
          <a:p>
            <a:pPr marL="0" indent="0">
              <a:buNone/>
            </a:pPr>
            <a:r>
              <a:rPr lang="en-US" sz="2700" dirty="0">
                <a:latin typeface="Avenir Book"/>
                <a:cs typeface="Avenir Book"/>
              </a:rPr>
              <a:t>   your studies </a:t>
            </a:r>
          </a:p>
          <a:p>
            <a:pPr marL="0" indent="0">
              <a:buNone/>
            </a:pPr>
            <a:r>
              <a:rPr lang="en-US" sz="2700" dirty="0">
                <a:latin typeface="Avenir Book"/>
                <a:cs typeface="Avenir Book"/>
              </a:rPr>
              <a:t>You can see some examples of photographs on the next</a:t>
            </a:r>
          </a:p>
          <a:p>
            <a:pPr marL="0" indent="0">
              <a:buNone/>
            </a:pPr>
            <a:r>
              <a:rPr lang="en-US" sz="2700" dirty="0">
                <a:latin typeface="Avenir Book"/>
                <a:cs typeface="Avenir Book"/>
              </a:rPr>
              <a:t>slide</a:t>
            </a:r>
          </a:p>
          <a:p>
            <a:endParaRPr lang="en-US" dirty="0">
              <a:latin typeface="Avenir Book"/>
              <a:cs typeface="Avenir Book"/>
            </a:endParaRPr>
          </a:p>
        </p:txBody>
      </p:sp>
      <p:pic>
        <p:nvPicPr>
          <p:cNvPr id="5" name="Picture 4"/>
          <p:cNvPicPr>
            <a:picLocks noChangeAspect="1"/>
          </p:cNvPicPr>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9431623" y="1186066"/>
            <a:ext cx="1679443" cy="3366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51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blinds(horizontal)">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linds(horizontal)">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rt Tre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94078" y="244"/>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8" name="Picture 7" descr="Nathan Drake - Enrichment 1.jp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21" y="11"/>
            <a:ext cx="439482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6" name="Picture 5" descr="Portrait JCosby.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66" y="3511296"/>
            <a:ext cx="4381434"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9" name="Picture 8" descr="Image 1.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24021" y="3511296"/>
            <a:ext cx="5773903"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96600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0BDA592-2B42-403D-864B-011BE4D668FB}"/>
              </a:ext>
            </a:extLst>
          </p:cNvPr>
          <p:cNvSpPr>
            <a:spLocks noGrp="1"/>
          </p:cNvSpPr>
          <p:nvPr>
            <p:ph type="title"/>
          </p:nvPr>
        </p:nvSpPr>
        <p:spPr>
          <a:xfrm>
            <a:off x="535020" y="685800"/>
            <a:ext cx="2780271" cy="5105400"/>
          </a:xfrm>
        </p:spPr>
        <p:txBody>
          <a:bodyPr>
            <a:normAutofit/>
          </a:bodyPr>
          <a:lstStyle/>
          <a:p>
            <a:r>
              <a:rPr lang="en-US" sz="4000">
                <a:solidFill>
                  <a:srgbClr val="FFFFFF"/>
                </a:solidFill>
                <a:cs typeface="Calibri Light"/>
              </a:rPr>
              <a:t>The Voice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88484967-1D44-4CE0-90EE-79BB72B5D65F}"/>
              </a:ext>
            </a:extLst>
          </p:cNvPr>
          <p:cNvGraphicFramePr>
            <a:graphicFrameLocks noGrp="1"/>
          </p:cNvGraphicFramePr>
          <p:nvPr>
            <p:ph idx="1"/>
            <p:extLst>
              <p:ext uri="{D42A27DB-BD31-4B8C-83A1-F6EECF244321}">
                <p14:modId xmlns:p14="http://schemas.microsoft.com/office/powerpoint/2010/main" val="24440868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44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US"/>
              <a:t>Young Enterprise  </a:t>
            </a:r>
            <a:br>
              <a:rPr lang="en-US"/>
            </a:br>
            <a:r>
              <a:rPr lang="en-US"/>
              <a:t>Company Programme </a:t>
            </a:r>
          </a:p>
        </p:txBody>
      </p:sp>
      <p:sp>
        <p:nvSpPr>
          <p:cNvPr id="16" name="Freeform: Shape 15">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838200" y="1825625"/>
            <a:ext cx="5393361" cy="4351338"/>
          </a:xfrm>
        </p:spPr>
        <p:txBody>
          <a:bodyPr vert="horz" lIns="91440" tIns="45720" rIns="91440" bIns="45720" rtlCol="0">
            <a:normAutofit/>
          </a:bodyPr>
          <a:lstStyle/>
          <a:p>
            <a:pPr>
              <a:buFont typeface="Arial"/>
              <a:buChar char="•"/>
            </a:pPr>
            <a:r>
              <a:rPr lang="en-US" sz="1700"/>
              <a:t>Gain experience in setting up and running your own </a:t>
            </a:r>
            <a:r>
              <a:rPr lang="en-US" sz="1700" b="1"/>
              <a:t>profit-making </a:t>
            </a:r>
            <a:r>
              <a:rPr lang="en-US" sz="1700"/>
              <a:t>business.</a:t>
            </a:r>
            <a:endParaRPr lang="en-US" sz="1700">
              <a:cs typeface="Calibri"/>
            </a:endParaRPr>
          </a:p>
          <a:p>
            <a:pPr>
              <a:buFont typeface="Arial"/>
              <a:buChar char="•"/>
            </a:pPr>
            <a:r>
              <a:rPr lang="en-US" sz="1700" b="1"/>
              <a:t>You </a:t>
            </a:r>
            <a:r>
              <a:rPr lang="en-US" sz="1700"/>
              <a:t>make all the decisions about your business from </a:t>
            </a:r>
            <a:endParaRPr lang="en-US" sz="1700">
              <a:cs typeface="Calibri"/>
            </a:endParaRPr>
          </a:p>
          <a:p>
            <a:pPr lvl="1">
              <a:buFont typeface="Arial"/>
              <a:buChar char="•"/>
            </a:pPr>
            <a:r>
              <a:rPr lang="en-US" sz="1700"/>
              <a:t>Deciding on the name of the company</a:t>
            </a:r>
            <a:endParaRPr lang="en-US" sz="1700">
              <a:cs typeface="Calibri"/>
            </a:endParaRPr>
          </a:p>
          <a:p>
            <a:pPr lvl="1">
              <a:buFont typeface="Arial"/>
              <a:buChar char="•"/>
            </a:pPr>
            <a:r>
              <a:rPr lang="en-US" sz="1700"/>
              <a:t>The product you are going to sell</a:t>
            </a:r>
            <a:endParaRPr lang="en-US" sz="1700">
              <a:cs typeface="Calibri"/>
            </a:endParaRPr>
          </a:p>
          <a:p>
            <a:pPr lvl="1">
              <a:buFont typeface="Arial"/>
              <a:buChar char="•"/>
            </a:pPr>
            <a:r>
              <a:rPr lang="en-US" sz="1700"/>
              <a:t>Managing the company finances </a:t>
            </a:r>
            <a:endParaRPr lang="en-US" sz="1700">
              <a:cs typeface="Calibri"/>
            </a:endParaRPr>
          </a:p>
          <a:p>
            <a:pPr lvl="1">
              <a:buFont typeface="Arial"/>
              <a:buChar char="•"/>
            </a:pPr>
            <a:r>
              <a:rPr lang="en-US" sz="1700"/>
              <a:t>Selling your product to the public at trade fairs. </a:t>
            </a:r>
            <a:endParaRPr lang="en-US" sz="1700">
              <a:cs typeface="Calibri"/>
            </a:endParaRPr>
          </a:p>
          <a:p>
            <a:pPr>
              <a:buNone/>
            </a:pPr>
            <a:endParaRPr lang="en-US" sz="1700"/>
          </a:p>
          <a:p>
            <a:endParaRPr lang="en-US" sz="1700"/>
          </a:p>
        </p:txBody>
      </p:sp>
      <p:sp>
        <p:nvSpPr>
          <p:cNvPr id="18" name="Oval 1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7" name="Picture 6" descr="y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Freeform: Shape 21">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3595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Opportunities</a:t>
            </a:r>
          </a:p>
        </p:txBody>
      </p:sp>
      <p:graphicFrame>
        <p:nvGraphicFramePr>
          <p:cNvPr id="7" name="Content Placeholder 2">
            <a:extLst>
              <a:ext uri="{FF2B5EF4-FFF2-40B4-BE49-F238E27FC236}">
                <a16:creationId xmlns:a16="http://schemas.microsoft.com/office/drawing/2014/main" id="{442A297F-8249-4E7F-B637-ED0D22654D2F}"/>
              </a:ext>
            </a:extLst>
          </p:cNvPr>
          <p:cNvGraphicFramePr>
            <a:graphicFrameLocks noGrp="1"/>
          </p:cNvGraphicFramePr>
          <p:nvPr>
            <p:ph idx="1"/>
            <p:extLst>
              <p:ext uri="{D42A27DB-BD31-4B8C-83A1-F6EECF244321}">
                <p14:modId xmlns:p14="http://schemas.microsoft.com/office/powerpoint/2010/main" val="2702050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09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Shape 1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F5E1280A-4A2E-45AA-BBDF-6C0A7ED68E97}"/>
              </a:ext>
            </a:extLst>
          </p:cNvPr>
          <p:cNvSpPr>
            <a:spLocks noGrp="1"/>
          </p:cNvSpPr>
          <p:nvPr>
            <p:ph type="title"/>
          </p:nvPr>
        </p:nvSpPr>
        <p:spPr>
          <a:xfrm>
            <a:off x="838200" y="5529884"/>
            <a:ext cx="8078342" cy="1096331"/>
          </a:xfrm>
        </p:spPr>
        <p:txBody>
          <a:bodyPr>
            <a:normAutofit/>
          </a:bodyPr>
          <a:lstStyle/>
          <a:p>
            <a:r>
              <a:rPr lang="en-US">
                <a:cs typeface="Calibri Light"/>
              </a:rPr>
              <a:t>Lighthouse Mentoring</a:t>
            </a:r>
            <a:endParaRPr lang="en-US"/>
          </a:p>
        </p:txBody>
      </p:sp>
      <p:graphicFrame>
        <p:nvGraphicFramePr>
          <p:cNvPr id="5" name="Content Placeholder 2">
            <a:extLst>
              <a:ext uri="{FF2B5EF4-FFF2-40B4-BE49-F238E27FC236}">
                <a16:creationId xmlns:a16="http://schemas.microsoft.com/office/drawing/2014/main" id="{7357678F-F40F-4C26-8559-A8ABBAF9CB00}"/>
              </a:ext>
            </a:extLst>
          </p:cNvPr>
          <p:cNvGraphicFramePr>
            <a:graphicFrameLocks noGrp="1"/>
          </p:cNvGraphicFramePr>
          <p:nvPr>
            <p:ph idx="1"/>
            <p:extLst>
              <p:ext uri="{D42A27DB-BD31-4B8C-83A1-F6EECF244321}">
                <p14:modId xmlns:p14="http://schemas.microsoft.com/office/powerpoint/2010/main" val="239715088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61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7EF03-6D97-46F3-AE80-D0E317DFF15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Youth Work In Communities</a:t>
            </a:r>
          </a:p>
        </p:txBody>
      </p:sp>
      <p:grpSp>
        <p:nvGrpSpPr>
          <p:cNvPr id="43" name="Group 4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F8AF78-2DCE-4AED-A7C0-3F274B0F98AF}"/>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A youth worker will deliver a tailored </a:t>
            </a:r>
            <a:r>
              <a:rPr lang="en-US" sz="2000" dirty="0" err="1"/>
              <a:t>programme</a:t>
            </a:r>
            <a:r>
              <a:rPr lang="en-US" sz="2000" dirty="0"/>
              <a:t> to enable you to access an OCN qualification. They will complete various workshops and activities throughout. </a:t>
            </a:r>
          </a:p>
        </p:txBody>
      </p:sp>
      <p:sp>
        <p:nvSpPr>
          <p:cNvPr id="49" name="Rectangle 4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5DBFC408-F300-4291-B955-C3EC7EA454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3063"/>
          <a:stretch/>
        </p:blipFill>
        <p:spPr>
          <a:xfrm>
            <a:off x="5977788" y="799352"/>
            <a:ext cx="5425410" cy="5259296"/>
          </a:xfrm>
          <a:prstGeom prst="rect">
            <a:avLst/>
          </a:prstGeom>
        </p:spPr>
      </p:pic>
    </p:spTree>
    <p:extLst>
      <p:ext uri="{BB962C8B-B14F-4D97-AF65-F5344CB8AC3E}">
        <p14:creationId xmlns:p14="http://schemas.microsoft.com/office/powerpoint/2010/main" val="37556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3728-F2A1-4E76-90B3-8FE765FA4F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TAMHI</a:t>
            </a:r>
          </a:p>
        </p:txBody>
      </p:sp>
      <p:sp>
        <p:nvSpPr>
          <p:cNvPr id="4" name="TextBox 3">
            <a:extLst>
              <a:ext uri="{FF2B5EF4-FFF2-40B4-BE49-F238E27FC236}">
                <a16:creationId xmlns:a16="http://schemas.microsoft.com/office/drawing/2014/main" id="{6A58F51C-E657-4B22-AEEE-3DCA0FA553E4}"/>
              </a:ext>
            </a:extLst>
          </p:cNvPr>
          <p:cNvSpPr txBox="1"/>
          <p:nvPr/>
        </p:nvSpPr>
        <p:spPr>
          <a:xfrm>
            <a:off x="1136429" y="2278173"/>
            <a:ext cx="6467867" cy="345061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dirty="0"/>
              <a:t>Several youth workers will deliver a tailored programme of mental health awareness training while giving you the skills to deliver workshops on helping young people cope with the stresses of everyday life. This requires you to be very committed but is an excellent opportunity to gain a wide range of transferable skills. The </a:t>
            </a:r>
            <a:r>
              <a:rPr lang="en-US" sz="2400" dirty="0" err="1"/>
              <a:t>programme</a:t>
            </a:r>
            <a:r>
              <a:rPr lang="en-US" sz="2400" dirty="0"/>
              <a:t> also involves a few trips as well as a celebration event. It lasts all year. </a:t>
            </a:r>
          </a:p>
        </p:txBody>
      </p:sp>
      <p:sp>
        <p:nvSpPr>
          <p:cNvPr id="53" name="Rectangle 5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03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5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clipart&#10;&#10;Description generated with very high confidence">
            <a:extLst>
              <a:ext uri="{FF2B5EF4-FFF2-40B4-BE49-F238E27FC236}">
                <a16:creationId xmlns:a16="http://schemas.microsoft.com/office/drawing/2014/main" id="{85AFAD80-6C25-409A-ADA9-25DFF11B38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9254442" y="3017788"/>
            <a:ext cx="1462088" cy="822423"/>
          </a:xfrm>
          <a:prstGeom prst="rect">
            <a:avLst/>
          </a:prstGeom>
        </p:spPr>
      </p:pic>
    </p:spTree>
    <p:extLst>
      <p:ext uri="{BB962C8B-B14F-4D97-AF65-F5344CB8AC3E}">
        <p14:creationId xmlns:p14="http://schemas.microsoft.com/office/powerpoint/2010/main" val="215233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F788885-823F-49F1-9EC3-59083E9617E8}"/>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1800" dirty="0" err="1"/>
              <a:t>Streetbeat</a:t>
            </a:r>
            <a:r>
              <a:rPr lang="en-US" sz="1800" dirty="0"/>
              <a:t> will enable you to gain qualifications through fun and interactive training. They will support the </a:t>
            </a:r>
            <a:r>
              <a:rPr lang="en-US" sz="1800" dirty="0" err="1"/>
              <a:t>programme</a:t>
            </a:r>
            <a:r>
              <a:rPr lang="en-US" sz="1800" dirty="0"/>
              <a:t> with visits and trips to ensure you develop the necessary skills needed work the world of work. It requires you be to committed and potentially attend outside school hours.</a:t>
            </a:r>
          </a:p>
        </p:txBody>
      </p:sp>
      <p:grpSp>
        <p:nvGrpSpPr>
          <p:cNvPr id="33"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1FAF6EC1-4D98-49CE-8616-6B63A64AF49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922492" y="928201"/>
            <a:ext cx="5536001" cy="4926942"/>
          </a:xfrm>
          <a:prstGeom prst="rect">
            <a:avLst/>
          </a:prstGeom>
        </p:spPr>
      </p:pic>
      <p:sp>
        <p:nvSpPr>
          <p:cNvPr id="40" name="Rectangle 3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864D7E2-4998-4639-8BC0-1E49D5B88B0A}"/>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642719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GB" dirty="0"/>
              <a:t>Volunteering</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vert="horz" lIns="91440" tIns="45720" rIns="91440" bIns="45720" rtlCol="0">
            <a:normAutofit/>
          </a:bodyPr>
          <a:lstStyle/>
          <a:p>
            <a:r>
              <a:rPr lang="en-GB" sz="2400">
                <a:cs typeface="Calibri"/>
              </a:rPr>
              <a:t>If you have a particular interest in a charitable cause, we can arrange a volunteering placement within Belfast</a:t>
            </a:r>
          </a:p>
          <a:p>
            <a:r>
              <a:rPr lang="en-GB" sz="2400">
                <a:cs typeface="Calibri"/>
              </a:rPr>
              <a:t>You will go to this on a Wednesday afternoon and provide support, friendship and help you the charity.</a:t>
            </a:r>
          </a:p>
          <a:p>
            <a:r>
              <a:rPr lang="en-GB" sz="2400">
                <a:cs typeface="Calibri"/>
              </a:rPr>
              <a:t>This option requires commitment- you need to be able to attend every week, no excuses</a:t>
            </a:r>
          </a:p>
          <a:p>
            <a:r>
              <a:rPr lang="en-GB" sz="2400">
                <a:cs typeface="Calibri"/>
              </a:rPr>
              <a:t>They are counting on you!</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close up of a logo&#10;&#10;Description generated with high confidence">
            <a:extLst>
              <a:ext uri="{FF2B5EF4-FFF2-40B4-BE49-F238E27FC236}">
                <a16:creationId xmlns:a16="http://schemas.microsoft.com/office/drawing/2014/main" id="{3D659722-C6A0-4736-B23C-B0EDF6953B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5877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3400">
                <a:solidFill>
                  <a:srgbClr val="FFFFFF"/>
                </a:solidFill>
              </a:rPr>
              <a:t>Through </a:t>
            </a:r>
            <a:r>
              <a:rPr lang="en-GB" sz="3400" b="1">
                <a:solidFill>
                  <a:srgbClr val="FFFFFF"/>
                </a:solidFill>
              </a:rPr>
              <a:t>BBMS Enrichment</a:t>
            </a:r>
            <a:r>
              <a:rPr lang="en-GB" sz="3400">
                <a:solidFill>
                  <a:srgbClr val="FFFFFF"/>
                </a:solidFill>
              </a:rPr>
              <a:t> you have been given the </a:t>
            </a:r>
            <a:br>
              <a:rPr lang="en-GB" sz="3400">
                <a:solidFill>
                  <a:srgbClr val="FFFFFF"/>
                </a:solidFill>
              </a:rPr>
            </a:br>
            <a:r>
              <a:rPr lang="en-GB" sz="3400">
                <a:solidFill>
                  <a:srgbClr val="FFFFFF"/>
                </a:solidFill>
              </a:rPr>
              <a:t>opportunity to </a:t>
            </a:r>
            <a:r>
              <a:rPr lang="en-GB" sz="3400" b="1">
                <a:solidFill>
                  <a:srgbClr val="FFFFFF"/>
                </a:solidFill>
              </a:rPr>
              <a:t>develop a range of skills that include</a:t>
            </a:r>
            <a:r>
              <a:rPr lang="en-GB" sz="3400">
                <a:solidFill>
                  <a:srgbClr val="FFFFFF"/>
                </a:solidFill>
              </a:rPr>
              <a:t>: ​</a:t>
            </a:r>
            <a:endParaRPr lang="en-GB" sz="340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id="{C2E1529A-D3FC-4796-91C0-53DC67F72B88}"/>
              </a:ext>
            </a:extLst>
          </p:cNvPr>
          <p:cNvGraphicFramePr>
            <a:graphicFrameLocks noGrp="1"/>
          </p:cNvGraphicFramePr>
          <p:nvPr>
            <p:ph idx="1"/>
            <p:extLst>
              <p:ext uri="{D42A27DB-BD31-4B8C-83A1-F6EECF244321}">
                <p14:modId xmlns:p14="http://schemas.microsoft.com/office/powerpoint/2010/main" val="248509921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950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a:solidFill>
                  <a:srgbClr val="FFFFFF"/>
                </a:solidFill>
              </a:rPr>
              <a:t>Casting and Sculpture Design: Flax Trust</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vert="horz" lIns="91440" tIns="45720" rIns="91440" bIns="45720" rtlCol="0" anchor="t">
            <a:normAutofit/>
          </a:bodyPr>
          <a:lstStyle/>
          <a:p>
            <a:r>
              <a:rPr lang="en-GB" dirty="0">
                <a:ea typeface="+mn-lt"/>
                <a:cs typeface="+mn-lt"/>
              </a:rPr>
              <a:t>Working with the flax trust through the manufacturing process of making sculptures using the casting process. </a:t>
            </a:r>
          </a:p>
          <a:p>
            <a:endParaRPr lang="en-GB" dirty="0">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713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6A2DC-32BF-468B-9371-2AA3E7832FD9}"/>
              </a:ext>
            </a:extLst>
          </p:cNvPr>
          <p:cNvSpPr>
            <a:spLocks noGrp="1"/>
          </p:cNvSpPr>
          <p:nvPr>
            <p:ph type="title"/>
          </p:nvPr>
        </p:nvSpPr>
        <p:spPr>
          <a:xfrm>
            <a:off x="956826" y="1112969"/>
            <a:ext cx="3937298" cy="4166010"/>
          </a:xfrm>
        </p:spPr>
        <p:txBody>
          <a:bodyPr>
            <a:normAutofit/>
          </a:bodyPr>
          <a:lstStyle/>
          <a:p>
            <a:r>
              <a:rPr lang="en-GB">
                <a:solidFill>
                  <a:srgbClr val="FFFFFF"/>
                </a:solidFill>
                <a:cs typeface="Calibri Light"/>
              </a:rPr>
              <a:t>Upcycling</a:t>
            </a:r>
            <a:endParaRPr lang="en-GB">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9658FE-3A02-4516-A1FF-325EBC22F708}"/>
              </a:ext>
            </a:extLst>
          </p:cNvPr>
          <p:cNvSpPr>
            <a:spLocks noGrp="1"/>
          </p:cNvSpPr>
          <p:nvPr>
            <p:ph idx="1"/>
          </p:nvPr>
        </p:nvSpPr>
        <p:spPr>
          <a:xfrm>
            <a:off x="6096000" y="820880"/>
            <a:ext cx="5257799" cy="4889350"/>
          </a:xfrm>
        </p:spPr>
        <p:txBody>
          <a:bodyPr vert="horz" lIns="91440" tIns="45720" rIns="91440" bIns="45720" rtlCol="0" anchor="t">
            <a:normAutofit/>
          </a:bodyPr>
          <a:lstStyle/>
          <a:p>
            <a:r>
              <a:rPr lang="en-GB" dirty="0">
                <a:ea typeface="+mn-lt"/>
                <a:cs typeface="+mn-lt"/>
              </a:rPr>
              <a:t>Working with the Women’s Tech, students will gain practical skills in tiling and upcycling goods in a supportive environment. </a:t>
            </a:r>
          </a:p>
          <a:p>
            <a:r>
              <a:rPr lang="en-GB" dirty="0">
                <a:ea typeface="+mn-lt"/>
                <a:cs typeface="+mn-lt"/>
              </a:rPr>
              <a:t>This is a shared enrichment with Mercy College</a:t>
            </a:r>
            <a:endParaRPr lang="en-GB" dirty="0">
              <a:cs typeface="Calibri"/>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7526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E69BA74-0863-4A8F-A77F-7029136AD8ED}"/>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dirty="0">
                <a:solidFill>
                  <a:schemeClr val="tx1"/>
                </a:solidFill>
                <a:latin typeface="+mj-lt"/>
                <a:ea typeface="+mj-ea"/>
                <a:cs typeface="+mj-cs"/>
                <a:hlinkClick r:id="rId2"/>
              </a:rPr>
              <a:t>ENRICHMENT IN BBMS</a:t>
            </a: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9EBDCC9-52D1-4FBB-8F89-C9D0529C2A8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sp>
        <p:nvSpPr>
          <p:cNvPr id="31" name="Arc 3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12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EC271-C851-41AC-8555-9EC14C759C9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kern="1200">
                <a:solidFill>
                  <a:srgbClr val="FFFFFF"/>
                </a:solidFill>
                <a:latin typeface="+mj-lt"/>
                <a:ea typeface="+mj-ea"/>
                <a:cs typeface="+mj-cs"/>
              </a:rPr>
              <a:t>Enrichment Options for 2020</a:t>
            </a:r>
          </a:p>
        </p:txBody>
      </p:sp>
      <p:sp>
        <p:nvSpPr>
          <p:cNvPr id="3" name="Text Placeholder 2">
            <a:extLst>
              <a:ext uri="{FF2B5EF4-FFF2-40B4-BE49-F238E27FC236}">
                <a16:creationId xmlns:a16="http://schemas.microsoft.com/office/drawing/2014/main" id="{3A8F3B5E-9C20-44A8-9089-FBA83BD4ADD3}"/>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
        <p:nvSpPr>
          <p:cNvPr id="43" name="Oval 4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F9E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drawing of a person&#10;&#10;Description generated with high confidence">
            <a:extLst>
              <a:ext uri="{FF2B5EF4-FFF2-40B4-BE49-F238E27FC236}">
                <a16:creationId xmlns:a16="http://schemas.microsoft.com/office/drawing/2014/main" id="{2B86E42F-A14C-4E00-8C6C-9E663F073A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7115" y="1713050"/>
            <a:ext cx="1517772" cy="381738"/>
          </a:xfrm>
          <a:prstGeom prst="rect">
            <a:avLst/>
          </a:prstGeom>
        </p:spPr>
      </p:pic>
    </p:spTree>
    <p:extLst>
      <p:ext uri="{BB962C8B-B14F-4D97-AF65-F5344CB8AC3E}">
        <p14:creationId xmlns:p14="http://schemas.microsoft.com/office/powerpoint/2010/main" val="398738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3EBF-903E-4914-A1EF-862AB9CEDF92}"/>
              </a:ext>
            </a:extLst>
          </p:cNvPr>
          <p:cNvSpPr>
            <a:spLocks noGrp="1"/>
          </p:cNvSpPr>
          <p:nvPr>
            <p:ph type="title"/>
          </p:nvPr>
        </p:nvSpPr>
        <p:spPr>
          <a:xfrm>
            <a:off x="838200" y="365125"/>
            <a:ext cx="10515600" cy="1325563"/>
          </a:xfrm>
        </p:spPr>
        <p:txBody>
          <a:bodyPr>
            <a:normAutofit/>
          </a:bodyPr>
          <a:lstStyle/>
          <a:p>
            <a:pPr algn="ctr"/>
            <a:r>
              <a:rPr lang="en-GB">
                <a:cs typeface="Calibri Light"/>
              </a:rPr>
              <a:t>ENRICHMENT OPTIONS INCLUDE....</a:t>
            </a:r>
            <a:endParaRPr lang="en-GB"/>
          </a:p>
        </p:txBody>
      </p:sp>
      <p:graphicFrame>
        <p:nvGraphicFramePr>
          <p:cNvPr id="5" name="Content Placeholder 2">
            <a:extLst>
              <a:ext uri="{FF2B5EF4-FFF2-40B4-BE49-F238E27FC236}">
                <a16:creationId xmlns:a16="http://schemas.microsoft.com/office/drawing/2014/main" id="{A20AB002-0A1A-4688-8C73-85ECD6E205F3}"/>
              </a:ext>
            </a:extLst>
          </p:cNvPr>
          <p:cNvGraphicFramePr>
            <a:graphicFrameLocks noGrp="1"/>
          </p:cNvGraphicFramePr>
          <p:nvPr>
            <p:ph idx="1"/>
            <p:extLst>
              <p:ext uri="{D42A27DB-BD31-4B8C-83A1-F6EECF244321}">
                <p14:modId xmlns:p14="http://schemas.microsoft.com/office/powerpoint/2010/main" val="842025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43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GB">
                <a:cs typeface="Calibri Light"/>
              </a:rPr>
              <a:t>Health and Fitness: Why Fitness</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vert="horz" lIns="91440" tIns="45720" rIns="91440" bIns="45720" rtlCol="0">
            <a:normAutofit/>
          </a:bodyPr>
          <a:lstStyle/>
          <a:p>
            <a:pPr lvl="0" rtl="0">
              <a:buChar char="•"/>
            </a:pPr>
            <a:r>
              <a:rPr lang="en-GB" sz="2200" b="0" i="0" u="none" strike="noStrike">
                <a:latin typeface="Calibri"/>
                <a:ea typeface="Arial"/>
                <a:cs typeface="Arial"/>
              </a:rPr>
              <a:t>This course helps you develop a range of SKILLS including:</a:t>
            </a:r>
            <a:r>
              <a:rPr lang="en-US" sz="2200" b="0" i="0">
                <a:latin typeface="Calibri"/>
                <a:ea typeface="Arial"/>
                <a:cs typeface="Arial"/>
              </a:rPr>
              <a:t>​</a:t>
            </a:r>
          </a:p>
          <a:p>
            <a:pPr lvl="0" rtl="0">
              <a:buChar char="•"/>
            </a:pPr>
            <a:r>
              <a:rPr lang="en-GB" sz="2200" b="0" i="0">
                <a:latin typeface="Calibri"/>
                <a:ea typeface="Arial"/>
                <a:cs typeface="Arial"/>
              </a:rPr>
              <a:t>​</a:t>
            </a:r>
            <a:r>
              <a:rPr lang="en-GB" sz="2200">
                <a:latin typeface="Calibri"/>
                <a:ea typeface="Arial"/>
                <a:cs typeface="Arial"/>
              </a:rPr>
              <a:t>Leadership</a:t>
            </a:r>
            <a:r>
              <a:rPr lang="en-GB" sz="2200" b="0" i="0" u="none" strike="noStrike">
                <a:latin typeface="Calibri"/>
                <a:ea typeface="Arial"/>
                <a:cs typeface="Arial"/>
              </a:rPr>
              <a:t> and team work</a:t>
            </a:r>
            <a:r>
              <a:rPr lang="en-US" sz="2200" b="0" i="0">
                <a:latin typeface="Calibri"/>
                <a:ea typeface="Arial"/>
                <a:cs typeface="Arial"/>
              </a:rPr>
              <a:t>​</a:t>
            </a:r>
          </a:p>
          <a:p>
            <a:pPr lvl="0" rtl="0">
              <a:buChar char="•"/>
            </a:pPr>
            <a:r>
              <a:rPr lang="en-GB" sz="2200" b="0" i="0" u="none" strike="noStrike">
                <a:latin typeface="Calibri"/>
                <a:ea typeface="Arial"/>
                <a:cs typeface="Arial"/>
              </a:rPr>
              <a:t>Organisation</a:t>
            </a:r>
            <a:r>
              <a:rPr lang="en-US" sz="2200" b="0" i="0">
                <a:latin typeface="Calibri"/>
                <a:ea typeface="Arial"/>
                <a:cs typeface="Arial"/>
              </a:rPr>
              <a:t>​</a:t>
            </a:r>
          </a:p>
          <a:p>
            <a:pPr lvl="0" rtl="0">
              <a:buChar char="•"/>
            </a:pPr>
            <a:r>
              <a:rPr lang="en-GB" sz="2200" b="0" i="0" u="none" strike="noStrike">
                <a:latin typeface="Calibri"/>
                <a:ea typeface="Arial"/>
                <a:cs typeface="Arial"/>
              </a:rPr>
              <a:t>Empathy</a:t>
            </a:r>
            <a:r>
              <a:rPr lang="en-US" sz="2200" b="0" i="0">
                <a:latin typeface="Calibri"/>
                <a:ea typeface="Arial"/>
                <a:cs typeface="Arial"/>
              </a:rPr>
              <a:t>​</a:t>
            </a:r>
          </a:p>
          <a:p>
            <a:pPr lvl="0" rtl="0">
              <a:buChar char="•"/>
            </a:pPr>
            <a:r>
              <a:rPr lang="en-GB" sz="2200" b="0" i="0" u="none" strike="noStrike">
                <a:latin typeface="Calibri"/>
                <a:ea typeface="Arial"/>
                <a:cs typeface="Arial"/>
              </a:rPr>
              <a:t>Communication</a:t>
            </a:r>
            <a:r>
              <a:rPr lang="en-US" sz="2200" b="0" i="0">
                <a:latin typeface="Calibri"/>
                <a:ea typeface="Arial"/>
                <a:cs typeface="Arial"/>
              </a:rPr>
              <a:t>​</a:t>
            </a:r>
          </a:p>
          <a:p>
            <a:pPr lvl="0" rtl="0">
              <a:buChar char="•"/>
            </a:pPr>
            <a:r>
              <a:rPr lang="en-GB" sz="2200" b="0" i="0" u="none" strike="noStrike">
                <a:latin typeface="Calibri"/>
                <a:ea typeface="Arial"/>
                <a:cs typeface="Arial"/>
              </a:rPr>
              <a:t>Self-discipline </a:t>
            </a:r>
            <a:r>
              <a:rPr lang="en-US" sz="2200" b="0" i="0">
                <a:latin typeface="Calibri"/>
                <a:ea typeface="Arial"/>
                <a:cs typeface="Arial"/>
              </a:rPr>
              <a:t>​</a:t>
            </a:r>
          </a:p>
          <a:p>
            <a:pPr lvl="0" rtl="0">
              <a:buChar char="•"/>
            </a:pPr>
            <a:r>
              <a:rPr lang="en-GB" sz="2200" b="0" i="0" u="none" strike="noStrike">
                <a:latin typeface="Calibri"/>
                <a:ea typeface="Arial"/>
                <a:cs typeface="Arial"/>
              </a:rPr>
              <a:t>Professionalism</a:t>
            </a:r>
            <a:r>
              <a:rPr lang="en-US" sz="2200" b="0" i="0">
                <a:latin typeface="Calibri"/>
                <a:ea typeface="Arial"/>
                <a:cs typeface="Arial"/>
              </a:rPr>
              <a:t>​</a:t>
            </a:r>
          </a:p>
          <a:p>
            <a:pPr lvl="0" rtl="0">
              <a:buChar char="•"/>
            </a:pPr>
            <a:r>
              <a:rPr lang="en-GB" sz="2200" b="0" i="0" u="none" strike="noStrike">
                <a:latin typeface="Calibri"/>
                <a:ea typeface="Arial"/>
                <a:cs typeface="Arial"/>
              </a:rPr>
              <a:t>Creativity</a:t>
            </a:r>
            <a:r>
              <a:rPr lang="en-US" sz="2200" b="0" i="0">
                <a:latin typeface="Calibri"/>
                <a:ea typeface="Arial"/>
                <a:cs typeface="Arial"/>
              </a:rPr>
              <a:t>​</a:t>
            </a:r>
          </a:p>
          <a:p>
            <a:pPr lvl="0" rtl="0">
              <a:buChar char="•"/>
            </a:pPr>
            <a:r>
              <a:rPr lang="en-GB" sz="2200" b="0" i="0" u="none" strike="noStrike">
                <a:latin typeface="Calibri"/>
                <a:ea typeface="Arial"/>
                <a:cs typeface="Arial"/>
              </a:rPr>
              <a:t>Motivation</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person, sport, ground, building&#10;&#10;Description generated with very high confidence">
            <a:extLst>
              <a:ext uri="{FF2B5EF4-FFF2-40B4-BE49-F238E27FC236}">
                <a16:creationId xmlns:a16="http://schemas.microsoft.com/office/drawing/2014/main" id="{D730A972-F3B0-407A-B7A8-7CDBE3F18B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2755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group of people standing in front of a cake&#10;&#10;Description automatically generated">
            <a:extLst>
              <a:ext uri="{FF2B5EF4-FFF2-40B4-BE49-F238E27FC236}">
                <a16:creationId xmlns:a16="http://schemas.microsoft.com/office/drawing/2014/main" id="{0F5C3EE3-6F1C-7B4F-B12E-97935210417A}"/>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1524020" y="10"/>
            <a:ext cx="9143980" cy="6857990"/>
          </a:xfrm>
          <a:prstGeom prst="rect">
            <a:avLst/>
          </a:prstGeom>
        </p:spPr>
      </p:pic>
      <p:sp>
        <p:nvSpPr>
          <p:cNvPr id="2" name="Title 1"/>
          <p:cNvSpPr>
            <a:spLocks noGrp="1"/>
          </p:cNvSpPr>
          <p:nvPr>
            <p:ph type="title"/>
          </p:nvPr>
        </p:nvSpPr>
        <p:spPr>
          <a:xfrm>
            <a:off x="2152650" y="365126"/>
            <a:ext cx="7886700" cy="1325563"/>
          </a:xfrm>
        </p:spPr>
        <p:txBody>
          <a:bodyPr>
            <a:normAutofit/>
          </a:bodyPr>
          <a:lstStyle/>
          <a:p>
            <a:r>
              <a:rPr lang="en-US" b="1">
                <a:ln w="0"/>
                <a:effectLst>
                  <a:outerShdw blurRad="38100" dist="19050" dir="2700000" algn="tl" rotWithShape="0">
                    <a:schemeClr val="dk1">
                      <a:alpha val="40000"/>
                    </a:schemeClr>
                  </a:outerShdw>
                </a:effectLst>
              </a:rPr>
              <a:t>Hospitality</a:t>
            </a:r>
            <a:endParaRPr lang="en-GB" b="1">
              <a:ln w="0"/>
              <a:effectLst>
                <a:outerShdw blurRad="38100" dist="19050" dir="2700000" algn="tl" rotWithShape="0">
                  <a:schemeClr val="dk1">
                    <a:alpha val="40000"/>
                  </a:schemeClr>
                </a:outerShdw>
              </a:effectLst>
            </a:endParaRPr>
          </a:p>
        </p:txBody>
      </p:sp>
      <p:graphicFrame>
        <p:nvGraphicFramePr>
          <p:cNvPr id="5" name="Content Placeholder 2">
            <a:extLst>
              <a:ext uri="{FF2B5EF4-FFF2-40B4-BE49-F238E27FC236}">
                <a16:creationId xmlns:a16="http://schemas.microsoft.com/office/drawing/2014/main" id="{8EA195EB-046B-471A-B1F9-CB69DA345BFD}"/>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5279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A person standing in front of a mirror posing for the camera&#10;&#10;Description generated with high confidence">
            <a:extLst>
              <a:ext uri="{FF2B5EF4-FFF2-40B4-BE49-F238E27FC236}">
                <a16:creationId xmlns:a16="http://schemas.microsoft.com/office/drawing/2014/main" id="{13B45348-E08B-4E26-ADD7-7980011893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480" cy="3428986"/>
          </a:xfrm>
          <a:prstGeom prst="rect">
            <a:avLst/>
          </a:prstGeom>
        </p:spPr>
      </p:pic>
      <p:pic>
        <p:nvPicPr>
          <p:cNvPr id="12" name="Picture 12" descr="A person wearing a suit and tie standing in a room&#10;&#10;Description generated with very high confidence">
            <a:extLst>
              <a:ext uri="{FF2B5EF4-FFF2-40B4-BE49-F238E27FC236}">
                <a16:creationId xmlns:a16="http://schemas.microsoft.com/office/drawing/2014/main" id="{6E259AC1-E9AE-466D-8EDB-4CAACC5C84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428999"/>
            <a:ext cx="4654276" cy="342899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8" name="Picture 18" descr="A group of people standing next to a person in a suit and tie&#10;&#10;Description generated with very high confidence">
            <a:extLst>
              <a:ext uri="{FF2B5EF4-FFF2-40B4-BE49-F238E27FC236}">
                <a16:creationId xmlns:a16="http://schemas.microsoft.com/office/drawing/2014/main" id="{1F22DD4E-36F4-46FB-93DB-48ED6A6446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4654295" y="10"/>
            <a:ext cx="7537704" cy="452626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6" name="Picture 16" descr="A person wearing a suit and tie&#10;&#10;Description generated with very high confidence">
            <a:extLst>
              <a:ext uri="{FF2B5EF4-FFF2-40B4-BE49-F238E27FC236}">
                <a16:creationId xmlns:a16="http://schemas.microsoft.com/office/drawing/2014/main" id="{A056FEA3-A20E-4405-A625-DDD3624D8C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4693920" y="4526276"/>
            <a:ext cx="2472942" cy="233172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Picture 8" descr="A person standing in front of a mirror posing for the camera&#10;&#10;Description generated with high confidence">
            <a:extLst>
              <a:ext uri="{FF2B5EF4-FFF2-40B4-BE49-F238E27FC236}">
                <a16:creationId xmlns:a16="http://schemas.microsoft.com/office/drawing/2014/main" id="{C1EBE3F4-562B-4B17-B056-1E232D7B7A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
          <a:stretch/>
        </p:blipFill>
        <p:spPr>
          <a:xfrm>
            <a:off x="7206488" y="4526276"/>
            <a:ext cx="2472942" cy="233172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4" descr="A person standing in front of a mirror posing for the camera&#10;&#10;Description generated with high confidence">
            <a:extLst>
              <a:ext uri="{FF2B5EF4-FFF2-40B4-BE49-F238E27FC236}">
                <a16:creationId xmlns:a16="http://schemas.microsoft.com/office/drawing/2014/main" id="{E65C6850-AC57-4B1B-93C2-40B67ED5E3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5"/>
          <a:stretch/>
        </p:blipFill>
        <p:spPr>
          <a:xfrm>
            <a:off x="9719054" y="4526274"/>
            <a:ext cx="2472939" cy="233172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799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c 2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647593"/>
            <a:ext cx="4467792" cy="3060541"/>
          </a:xfrm>
        </p:spPr>
        <p:txBody>
          <a:bodyPr>
            <a:normAutofit/>
          </a:bodyPr>
          <a:lstStyle/>
          <a:p>
            <a:r>
              <a:rPr lang="en-GB">
                <a:solidFill>
                  <a:srgbClr val="FFFFFF"/>
                </a:solidFill>
              </a:rPr>
              <a:t>Year 12-14 Games Options</a:t>
            </a:r>
          </a:p>
        </p:txBody>
      </p:sp>
      <p:sp>
        <p:nvSpPr>
          <p:cNvPr id="3" name="Subtitle 2"/>
          <p:cNvSpPr>
            <a:spLocks noGrp="1"/>
          </p:cNvSpPr>
          <p:nvPr>
            <p:ph type="subTitle" idx="1"/>
          </p:nvPr>
        </p:nvSpPr>
        <p:spPr>
          <a:xfrm>
            <a:off x="838200" y="3800209"/>
            <a:ext cx="4467792" cy="2410198"/>
          </a:xfrm>
        </p:spPr>
        <p:txBody>
          <a:bodyPr>
            <a:normAutofit/>
          </a:bodyPr>
          <a:lstStyle/>
          <a:p>
            <a:r>
              <a:rPr lang="en-GB">
                <a:solidFill>
                  <a:srgbClr val="FFFFFF"/>
                </a:solidFill>
              </a:rPr>
              <a:t>All pupils expected to have a school Kit for this (old version or new)</a:t>
            </a:r>
          </a:p>
        </p:txBody>
      </p:sp>
      <p:pic>
        <p:nvPicPr>
          <p:cNvPr id="7" name="Graphic 6" descr="Sport Balls">
            <a:extLst>
              <a:ext uri="{FF2B5EF4-FFF2-40B4-BE49-F238E27FC236}">
                <a16:creationId xmlns:a16="http://schemas.microsoft.com/office/drawing/2014/main" id="{F9AF952D-A61F-400F-AA54-125A636A7CC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619262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7399</TotalTime>
  <Words>1148</Words>
  <Application>Microsoft Macintosh PowerPoint</Application>
  <PresentationFormat>Widescreen</PresentationFormat>
  <Paragraphs>139</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Avenir Book</vt:lpstr>
      <vt:lpstr>Calibri</vt:lpstr>
      <vt:lpstr>Calibri Light</vt:lpstr>
      <vt:lpstr>Office Theme</vt:lpstr>
      <vt:lpstr>ENRICHMENT CHOICES</vt:lpstr>
      <vt:lpstr>MODEL EXTRA</vt:lpstr>
      <vt:lpstr>Through BBMS Enrichment you have been given the  opportunity to develop a range of skills that include: ​</vt:lpstr>
      <vt:lpstr>Enrichment Options for 2020</vt:lpstr>
      <vt:lpstr>ENRICHMENT OPTIONS INCLUDE....</vt:lpstr>
      <vt:lpstr>Health and Fitness: Why Fitness</vt:lpstr>
      <vt:lpstr>Hospitality</vt:lpstr>
      <vt:lpstr>PowerPoint Presentation</vt:lpstr>
      <vt:lpstr>Year 12-14 Games Options</vt:lpstr>
      <vt:lpstr>Boxing</vt:lpstr>
      <vt:lpstr>Duke of Edinburgh Award </vt:lpstr>
      <vt:lpstr>Competitive Football: IFA</vt:lpstr>
      <vt:lpstr>Sports Coaching Enrichment </vt:lpstr>
      <vt:lpstr>Sports Coaching</vt:lpstr>
      <vt:lpstr>Indoor Sports   General Indoor Sports allow you to access sports that interest you.  You will take ownership of the activities and create tournaments, set the rules, referee/umpire and record results you must regularly bring your kit to PE to chose this options and have been an active participant from Y8-11 in both PE and Games.</vt:lpstr>
      <vt:lpstr>PowerPoint Presentation</vt:lpstr>
      <vt:lpstr>PowerPoint Presentation</vt:lpstr>
      <vt:lpstr>PowerPoint Presentation</vt:lpstr>
      <vt:lpstr>PowerPoint Presentation</vt:lpstr>
      <vt:lpstr>Photography Enrichment Information Hobby/Career/Volunteer</vt:lpstr>
      <vt:lpstr>PowerPoint Presentation</vt:lpstr>
      <vt:lpstr>The Voice</vt:lpstr>
      <vt:lpstr>Young Enterprise   Company Programme </vt:lpstr>
      <vt:lpstr>Opportunities</vt:lpstr>
      <vt:lpstr>Lighthouse Mentoring</vt:lpstr>
      <vt:lpstr>Youth Work In Communities</vt:lpstr>
      <vt:lpstr>TAMHI</vt:lpstr>
      <vt:lpstr>Streetbeat will enable you to gain qualifications through fun and interactive training. They will support the programme with visits and trips to ensure you develop the necessary skills needed work the world of work. It requires you be to committed and potentially attend outside school hours.</vt:lpstr>
      <vt:lpstr>Volunteering</vt:lpstr>
      <vt:lpstr>Casting and Sculpture Design: Flax Trust</vt:lpstr>
      <vt:lpstr>Upcycling</vt:lpstr>
      <vt:lpstr>ENRICHMENT IN BBMS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McGibbon</dc:creator>
  <cp:lastModifiedBy>K Deehan</cp:lastModifiedBy>
  <cp:revision>678</cp:revision>
  <dcterms:created xsi:type="dcterms:W3CDTF">2013-07-15T20:26:40Z</dcterms:created>
  <dcterms:modified xsi:type="dcterms:W3CDTF">2020-04-22T12:42:33Z</dcterms:modified>
</cp:coreProperties>
</file>